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6" r:id="rId2"/>
    <p:sldId id="258" r:id="rId3"/>
    <p:sldId id="279" r:id="rId4"/>
    <p:sldId id="288" r:id="rId5"/>
    <p:sldId id="289" r:id="rId6"/>
    <p:sldId id="290" r:id="rId7"/>
    <p:sldId id="282" r:id="rId8"/>
    <p:sldId id="292" r:id="rId9"/>
    <p:sldId id="293" r:id="rId10"/>
    <p:sldId id="286" r:id="rId11"/>
    <p:sldId id="294" r:id="rId12"/>
    <p:sldId id="271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E12"/>
    <a:srgbClr val="FFFF99"/>
    <a:srgbClr val="FFFFCC"/>
    <a:srgbClr val="FFFF66"/>
    <a:srgbClr val="3FCD3F"/>
    <a:srgbClr val="8AE49F"/>
    <a:srgbClr val="52D252"/>
    <a:srgbClr val="D9F5D9"/>
    <a:srgbClr val="DDF1E5"/>
    <a:srgbClr val="5B6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660"/>
  </p:normalViewPr>
  <p:slideViewPr>
    <p:cSldViewPr>
      <p:cViewPr>
        <p:scale>
          <a:sx n="75" d="100"/>
          <a:sy n="75" d="100"/>
        </p:scale>
        <p:origin x="-74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790694235062878E-2"/>
          <c:y val="6.9660176358512668E-2"/>
          <c:w val="0.5969779773622047"/>
          <c:h val="0.7726771653543306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резкое разделение на богатых и бедных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801E-2"/>
                  <c:y val="2.343750000000000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0.38300000000000001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безнаказанность тех, кто обладает деньгами и связями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1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отсутствие равных возможностей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47E-2"/>
                  <c:y val="-7.8125000000000486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0.23899999999999999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безразличие власти к мнению людей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06E-2"/>
                  <c:y val="-2.604166666666668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0.19800000000000001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невозможность для простых людей защитить свои права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26466042020495E-2"/>
                  <c:y val="-5.0663977353601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0.183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нарушение принципа «закон один для всех»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26466042020495E-2"/>
                  <c:y val="-7.5995966030401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0.17399999999999999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22"/>
        <c:shape val="cylinder"/>
        <c:axId val="92896256"/>
        <c:axId val="92930816"/>
        <c:axId val="0"/>
      </c:bar3DChart>
      <c:catAx>
        <c:axId val="92896256"/>
        <c:scaling>
          <c:orientation val="minMax"/>
        </c:scaling>
        <c:delete val="1"/>
        <c:axPos val="l"/>
        <c:majorTickMark val="out"/>
        <c:minorTickMark val="none"/>
        <c:tickLblPos val="nextTo"/>
        <c:crossAx val="92930816"/>
        <c:crosses val="autoZero"/>
        <c:auto val="1"/>
        <c:lblAlgn val="ctr"/>
        <c:lblOffset val="100"/>
        <c:noMultiLvlLbl val="0"/>
      </c:catAx>
      <c:valAx>
        <c:axId val="92930816"/>
        <c:scaling>
          <c:orientation val="minMax"/>
          <c:max val="0.5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92896256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66197915672766827"/>
          <c:y val="3.6182856267492962E-4"/>
          <c:w val="0.33802079232283466"/>
          <c:h val="0.986972273412631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199187992125985E-2"/>
          <c:y val="2.6595744680851064E-2"/>
          <c:w val="0.5969779773622047"/>
          <c:h val="0.7726771653543306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семье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801E-2"/>
                  <c:y val="2.343750000000000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трудовом коллективе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1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 соседями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47E-2"/>
                  <c:y val="-7.8125000000000486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0.77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Отношениями с властью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06E-2"/>
                  <c:y val="-2.604166666666668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136384"/>
        <c:axId val="93137920"/>
        <c:axId val="0"/>
      </c:bar3DChart>
      <c:catAx>
        <c:axId val="93136384"/>
        <c:scaling>
          <c:orientation val="minMax"/>
        </c:scaling>
        <c:delete val="1"/>
        <c:axPos val="l"/>
        <c:majorTickMark val="out"/>
        <c:minorTickMark val="none"/>
        <c:tickLblPos val="nextTo"/>
        <c:crossAx val="93137920"/>
        <c:crosses val="autoZero"/>
        <c:auto val="1"/>
        <c:lblAlgn val="ctr"/>
        <c:lblOffset val="100"/>
        <c:noMultiLvlLbl val="0"/>
      </c:catAx>
      <c:valAx>
        <c:axId val="9313792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93136384"/>
        <c:crosses val="autoZero"/>
        <c:crossBetween val="between"/>
        <c:majorUnit val="0.2"/>
      </c:valAx>
      <c:spPr>
        <a:noFill/>
        <a:ln w="2539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0.64080388779527564"/>
          <c:y val="0.10079368403417659"/>
          <c:w val="0.3405618848425197"/>
          <c:h val="0.619223488021444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99FB5-8AAB-4B96-ABEC-D866A6065384}" type="doc">
      <dgm:prSet loTypeId="urn:microsoft.com/office/officeart/2005/8/layout/default#1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3B914FE-C6CC-4372-9BF2-0896E621B8D1}">
      <dgm:prSet custT="1"/>
      <dgm:spPr/>
      <dgm:t>
        <a:bodyPr/>
        <a:lstStyle/>
        <a:p>
          <a:pPr rtl="0"/>
          <a:r>
            <a:rPr lang="ru-RU" sz="4000" dirty="0" smtClean="0"/>
            <a:t>расстройство, рассогласование и распад </a:t>
          </a:r>
          <a:r>
            <a:rPr lang="ru-RU" sz="4000" dirty="0" smtClean="0"/>
            <a:t>социальных связей, </a:t>
          </a:r>
          <a:r>
            <a:rPr lang="ru-RU" sz="4000" dirty="0" smtClean="0"/>
            <a:t>сопровождающийся ослаблением консолидационных потоков и </a:t>
          </a:r>
          <a:r>
            <a:rPr lang="ru-RU" sz="4000" dirty="0" smtClean="0"/>
            <a:t>снижением возможностей социального </a:t>
          </a:r>
          <a:r>
            <a:rPr lang="ru-RU" sz="4000" dirty="0" smtClean="0"/>
            <a:t>воспроизводства общества</a:t>
          </a:r>
          <a:endParaRPr lang="ru-RU" sz="4000" dirty="0"/>
        </a:p>
      </dgm:t>
    </dgm:pt>
    <dgm:pt modelId="{87A8F680-2711-440B-B807-144D6BBC920F}" type="parTrans" cxnId="{01E2E8DD-1A5E-4DEC-ADB7-6C1BE818F100}">
      <dgm:prSet/>
      <dgm:spPr/>
      <dgm:t>
        <a:bodyPr/>
        <a:lstStyle/>
        <a:p>
          <a:endParaRPr lang="ru-RU"/>
        </a:p>
      </dgm:t>
    </dgm:pt>
    <dgm:pt modelId="{2ED932EB-A6CF-45F1-B535-A39BD60FEDCE}" type="sibTrans" cxnId="{01E2E8DD-1A5E-4DEC-ADB7-6C1BE818F100}">
      <dgm:prSet/>
      <dgm:spPr/>
      <dgm:t>
        <a:bodyPr/>
        <a:lstStyle/>
        <a:p>
          <a:endParaRPr lang="ru-RU"/>
        </a:p>
      </dgm:t>
    </dgm:pt>
    <dgm:pt modelId="{D9F8ADD9-7E08-44DE-A8A5-1F6EE8CFB02C}" type="pres">
      <dgm:prSet presAssocID="{A7199FB5-8AAB-4B96-ABEC-D866A60653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59601F-D277-4D32-9944-38E3F666BB3A}" type="pres">
      <dgm:prSet presAssocID="{73B914FE-C6CC-4372-9BF2-0896E621B8D1}" presName="node" presStyleLbl="node1" presStyleIdx="0" presStyleCnt="1" custLinFactNeighborX="-5241" custLinFactNeighborY="-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B1D0C6-6ABF-4803-8DB2-BD72E67835B4}" type="presOf" srcId="{A7199FB5-8AAB-4B96-ABEC-D866A6065384}" destId="{D9F8ADD9-7E08-44DE-A8A5-1F6EE8CFB02C}" srcOrd="0" destOrd="0" presId="urn:microsoft.com/office/officeart/2005/8/layout/default#1"/>
    <dgm:cxn modelId="{8922224D-745A-476B-9DF7-4855C984D486}" type="presOf" srcId="{73B914FE-C6CC-4372-9BF2-0896E621B8D1}" destId="{C759601F-D277-4D32-9944-38E3F666BB3A}" srcOrd="0" destOrd="0" presId="urn:microsoft.com/office/officeart/2005/8/layout/default#1"/>
    <dgm:cxn modelId="{01E2E8DD-1A5E-4DEC-ADB7-6C1BE818F100}" srcId="{A7199FB5-8AAB-4B96-ABEC-D866A6065384}" destId="{73B914FE-C6CC-4372-9BF2-0896E621B8D1}" srcOrd="0" destOrd="0" parTransId="{87A8F680-2711-440B-B807-144D6BBC920F}" sibTransId="{2ED932EB-A6CF-45F1-B535-A39BD60FEDCE}"/>
    <dgm:cxn modelId="{4414A78E-309E-4A2C-9BC0-EBD6279BE50A}" type="presParOf" srcId="{D9F8ADD9-7E08-44DE-A8A5-1F6EE8CFB02C}" destId="{C759601F-D277-4D32-9944-38E3F666BB3A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2AA7F1-98EC-4E48-BCB4-EAE4820936B8}" type="doc">
      <dgm:prSet loTypeId="urn:microsoft.com/office/officeart/2005/8/layout/vList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CBD9484-EB36-4DDD-943F-E077134E6BB9}">
      <dgm:prSet/>
      <dgm:spPr/>
      <dgm:t>
        <a:bodyPr/>
        <a:lstStyle/>
        <a:p>
          <a:pPr rtl="0"/>
          <a:r>
            <a:rPr lang="ru-RU" dirty="0" smtClean="0"/>
            <a:t>Диспозиция власти – созидательно-партнерская </a:t>
          </a:r>
          <a:endParaRPr lang="ru-RU" dirty="0"/>
        </a:p>
      </dgm:t>
    </dgm:pt>
    <dgm:pt modelId="{115BD484-C7B4-4861-8F22-290A00E97DA9}" type="parTrans" cxnId="{25EE0D20-4093-4475-A9DB-8B3600C88CA6}">
      <dgm:prSet/>
      <dgm:spPr/>
      <dgm:t>
        <a:bodyPr/>
        <a:lstStyle/>
        <a:p>
          <a:endParaRPr lang="ru-RU"/>
        </a:p>
      </dgm:t>
    </dgm:pt>
    <dgm:pt modelId="{1A18580F-7043-4CBC-AC9F-C5DD193870B1}" type="sibTrans" cxnId="{25EE0D20-4093-4475-A9DB-8B3600C88CA6}">
      <dgm:prSet/>
      <dgm:spPr/>
      <dgm:t>
        <a:bodyPr/>
        <a:lstStyle/>
        <a:p>
          <a:endParaRPr lang="ru-RU"/>
        </a:p>
      </dgm:t>
    </dgm:pt>
    <dgm:pt modelId="{687D4DF1-5415-48D0-A41A-8B4689746D5F}">
      <dgm:prSet/>
      <dgm:spPr/>
      <dgm:t>
        <a:bodyPr/>
        <a:lstStyle/>
        <a:p>
          <a:pPr rtl="0"/>
          <a:r>
            <a:rPr lang="ru-RU" smtClean="0"/>
            <a:t>Диспозиция бизнеса – социально ответственная </a:t>
          </a:r>
          <a:endParaRPr lang="ru-RU" dirty="0"/>
        </a:p>
      </dgm:t>
    </dgm:pt>
    <dgm:pt modelId="{C05157E2-6CB1-41A5-A8B3-D44DBB23B7F5}" type="parTrans" cxnId="{48B4355F-0B2B-4180-BC78-CF5D755618E2}">
      <dgm:prSet/>
      <dgm:spPr/>
      <dgm:t>
        <a:bodyPr/>
        <a:lstStyle/>
        <a:p>
          <a:endParaRPr lang="ru-RU"/>
        </a:p>
      </dgm:t>
    </dgm:pt>
    <dgm:pt modelId="{36C6065A-749B-4BE2-B0EA-92DCFDCF847D}" type="sibTrans" cxnId="{48B4355F-0B2B-4180-BC78-CF5D755618E2}">
      <dgm:prSet/>
      <dgm:spPr/>
      <dgm:t>
        <a:bodyPr/>
        <a:lstStyle/>
        <a:p>
          <a:endParaRPr lang="ru-RU"/>
        </a:p>
      </dgm:t>
    </dgm:pt>
    <dgm:pt modelId="{E547D5F3-5713-45B1-9A50-624FDBBA2349}">
      <dgm:prSet/>
      <dgm:spPr/>
      <dgm:t>
        <a:bodyPr/>
        <a:lstStyle/>
        <a:p>
          <a:pPr rtl="0"/>
          <a:r>
            <a:rPr lang="ru-RU" smtClean="0"/>
            <a:t>Диспозиция населения – активно-трудовая</a:t>
          </a:r>
          <a:endParaRPr lang="ru-RU" dirty="0"/>
        </a:p>
      </dgm:t>
    </dgm:pt>
    <dgm:pt modelId="{C4B792DD-7943-4F1B-8F41-C18DD900EBB2}" type="parTrans" cxnId="{B7F39818-9032-4C3A-A0FD-48EC18C91045}">
      <dgm:prSet/>
      <dgm:spPr/>
      <dgm:t>
        <a:bodyPr/>
        <a:lstStyle/>
        <a:p>
          <a:endParaRPr lang="ru-RU"/>
        </a:p>
      </dgm:t>
    </dgm:pt>
    <dgm:pt modelId="{696F2F9F-E86C-4D9B-A15D-5204B41E7B66}" type="sibTrans" cxnId="{B7F39818-9032-4C3A-A0FD-48EC18C91045}">
      <dgm:prSet/>
      <dgm:spPr/>
      <dgm:t>
        <a:bodyPr/>
        <a:lstStyle/>
        <a:p>
          <a:endParaRPr lang="ru-RU"/>
        </a:p>
      </dgm:t>
    </dgm:pt>
    <dgm:pt modelId="{24522D0D-3321-4946-91D0-F38261501ACD}" type="pres">
      <dgm:prSet presAssocID="{D72AA7F1-98EC-4E48-BCB4-EAE4820936B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2C6DC0-263E-4704-9574-9BFEA8BBB4C2}" type="pres">
      <dgm:prSet presAssocID="{BCBD9484-EB36-4DDD-943F-E077134E6BB9}" presName="composite" presStyleCnt="0"/>
      <dgm:spPr/>
    </dgm:pt>
    <dgm:pt modelId="{12100F58-5B57-495D-A2A4-B9F53B6D3A70}" type="pres">
      <dgm:prSet presAssocID="{BCBD9484-EB36-4DDD-943F-E077134E6BB9}" presName="imgShp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5BC0255-AFFB-46BB-80A1-CB2A94946AB2}" type="pres">
      <dgm:prSet presAssocID="{BCBD9484-EB36-4DDD-943F-E077134E6BB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438BF-C814-4D92-8089-BD6C4B7B2039}" type="pres">
      <dgm:prSet presAssocID="{1A18580F-7043-4CBC-AC9F-C5DD193870B1}" presName="spacing" presStyleCnt="0"/>
      <dgm:spPr/>
    </dgm:pt>
    <dgm:pt modelId="{B14EA031-7757-46A0-96AD-6FBEA5617F8C}" type="pres">
      <dgm:prSet presAssocID="{687D4DF1-5415-48D0-A41A-8B4689746D5F}" presName="composite" presStyleCnt="0"/>
      <dgm:spPr/>
    </dgm:pt>
    <dgm:pt modelId="{AFB95413-0061-43BA-8D77-6EA7FDDBE383}" type="pres">
      <dgm:prSet presAssocID="{687D4DF1-5415-48D0-A41A-8B4689746D5F}" presName="imgShp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3A5D39-5EF0-4712-9B89-6573F3237F33}" type="pres">
      <dgm:prSet presAssocID="{687D4DF1-5415-48D0-A41A-8B4689746D5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DF30A-61B7-41D9-A2A9-E6AD35F06EC7}" type="pres">
      <dgm:prSet presAssocID="{36C6065A-749B-4BE2-B0EA-92DCFDCF847D}" presName="spacing" presStyleCnt="0"/>
      <dgm:spPr/>
    </dgm:pt>
    <dgm:pt modelId="{DF75576D-3A78-48A4-9693-712ECBD4F80D}" type="pres">
      <dgm:prSet presAssocID="{E547D5F3-5713-45B1-9A50-624FDBBA2349}" presName="composite" presStyleCnt="0"/>
      <dgm:spPr/>
    </dgm:pt>
    <dgm:pt modelId="{52004BBD-2E3A-4974-A7FC-8184A234BCF5}" type="pres">
      <dgm:prSet presAssocID="{E547D5F3-5713-45B1-9A50-624FDBBA2349}" presName="imgShp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849364-C347-4878-8425-4F35735483D4}" type="pres">
      <dgm:prSet presAssocID="{E547D5F3-5713-45B1-9A50-624FDBBA234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F39818-9032-4C3A-A0FD-48EC18C91045}" srcId="{D72AA7F1-98EC-4E48-BCB4-EAE4820936B8}" destId="{E547D5F3-5713-45B1-9A50-624FDBBA2349}" srcOrd="2" destOrd="0" parTransId="{C4B792DD-7943-4F1B-8F41-C18DD900EBB2}" sibTransId="{696F2F9F-E86C-4D9B-A15D-5204B41E7B66}"/>
    <dgm:cxn modelId="{48B4355F-0B2B-4180-BC78-CF5D755618E2}" srcId="{D72AA7F1-98EC-4E48-BCB4-EAE4820936B8}" destId="{687D4DF1-5415-48D0-A41A-8B4689746D5F}" srcOrd="1" destOrd="0" parTransId="{C05157E2-6CB1-41A5-A8B3-D44DBB23B7F5}" sibTransId="{36C6065A-749B-4BE2-B0EA-92DCFDCF847D}"/>
    <dgm:cxn modelId="{5D27E543-F17B-450E-BCCE-55826B247E2D}" type="presOf" srcId="{D72AA7F1-98EC-4E48-BCB4-EAE4820936B8}" destId="{24522D0D-3321-4946-91D0-F38261501ACD}" srcOrd="0" destOrd="0" presId="urn:microsoft.com/office/officeart/2005/8/layout/vList3"/>
    <dgm:cxn modelId="{D385D7B2-6A72-4954-B219-2C9D88CD67BD}" type="presOf" srcId="{687D4DF1-5415-48D0-A41A-8B4689746D5F}" destId="{653A5D39-5EF0-4712-9B89-6573F3237F33}" srcOrd="0" destOrd="0" presId="urn:microsoft.com/office/officeart/2005/8/layout/vList3"/>
    <dgm:cxn modelId="{25EE0D20-4093-4475-A9DB-8B3600C88CA6}" srcId="{D72AA7F1-98EC-4E48-BCB4-EAE4820936B8}" destId="{BCBD9484-EB36-4DDD-943F-E077134E6BB9}" srcOrd="0" destOrd="0" parTransId="{115BD484-C7B4-4861-8F22-290A00E97DA9}" sibTransId="{1A18580F-7043-4CBC-AC9F-C5DD193870B1}"/>
    <dgm:cxn modelId="{171BA808-D50E-4D86-86A9-C3A1A03AC340}" type="presOf" srcId="{BCBD9484-EB36-4DDD-943F-E077134E6BB9}" destId="{75BC0255-AFFB-46BB-80A1-CB2A94946AB2}" srcOrd="0" destOrd="0" presId="urn:microsoft.com/office/officeart/2005/8/layout/vList3"/>
    <dgm:cxn modelId="{5837914C-9B80-4F00-8512-8EC9FAAEE993}" type="presOf" srcId="{E547D5F3-5713-45B1-9A50-624FDBBA2349}" destId="{18849364-C347-4878-8425-4F35735483D4}" srcOrd="0" destOrd="0" presId="urn:microsoft.com/office/officeart/2005/8/layout/vList3"/>
    <dgm:cxn modelId="{906421D8-D3D7-47C3-B059-19AAFEB61D2A}" type="presParOf" srcId="{24522D0D-3321-4946-91D0-F38261501ACD}" destId="{F82C6DC0-263E-4704-9574-9BFEA8BBB4C2}" srcOrd="0" destOrd="0" presId="urn:microsoft.com/office/officeart/2005/8/layout/vList3"/>
    <dgm:cxn modelId="{B3555F58-1544-4607-9258-A7C72B6358AF}" type="presParOf" srcId="{F82C6DC0-263E-4704-9574-9BFEA8BBB4C2}" destId="{12100F58-5B57-495D-A2A4-B9F53B6D3A70}" srcOrd="0" destOrd="0" presId="urn:microsoft.com/office/officeart/2005/8/layout/vList3"/>
    <dgm:cxn modelId="{D7689A50-AF3E-4AFB-B708-8FB3626A1E7E}" type="presParOf" srcId="{F82C6DC0-263E-4704-9574-9BFEA8BBB4C2}" destId="{75BC0255-AFFB-46BB-80A1-CB2A94946AB2}" srcOrd="1" destOrd="0" presId="urn:microsoft.com/office/officeart/2005/8/layout/vList3"/>
    <dgm:cxn modelId="{7DD8F85A-6250-4E68-B37C-C5FE20E01218}" type="presParOf" srcId="{24522D0D-3321-4946-91D0-F38261501ACD}" destId="{ABF438BF-C814-4D92-8089-BD6C4B7B2039}" srcOrd="1" destOrd="0" presId="urn:microsoft.com/office/officeart/2005/8/layout/vList3"/>
    <dgm:cxn modelId="{B60228A9-B7AC-4263-A948-4EF6E219E9BD}" type="presParOf" srcId="{24522D0D-3321-4946-91D0-F38261501ACD}" destId="{B14EA031-7757-46A0-96AD-6FBEA5617F8C}" srcOrd="2" destOrd="0" presId="urn:microsoft.com/office/officeart/2005/8/layout/vList3"/>
    <dgm:cxn modelId="{C58177F2-E338-4267-9EC8-0BEA48FB5987}" type="presParOf" srcId="{B14EA031-7757-46A0-96AD-6FBEA5617F8C}" destId="{AFB95413-0061-43BA-8D77-6EA7FDDBE383}" srcOrd="0" destOrd="0" presId="urn:microsoft.com/office/officeart/2005/8/layout/vList3"/>
    <dgm:cxn modelId="{E0E8419E-FD25-4D2F-A99D-30C69C6D723A}" type="presParOf" srcId="{B14EA031-7757-46A0-96AD-6FBEA5617F8C}" destId="{653A5D39-5EF0-4712-9B89-6573F3237F33}" srcOrd="1" destOrd="0" presId="urn:microsoft.com/office/officeart/2005/8/layout/vList3"/>
    <dgm:cxn modelId="{76EBC043-C0A7-487C-9C78-C5EF783D3A57}" type="presParOf" srcId="{24522D0D-3321-4946-91D0-F38261501ACD}" destId="{199DF30A-61B7-41D9-A2A9-E6AD35F06EC7}" srcOrd="3" destOrd="0" presId="urn:microsoft.com/office/officeart/2005/8/layout/vList3"/>
    <dgm:cxn modelId="{68F470B2-37E2-49AB-81A9-BD9E31882F02}" type="presParOf" srcId="{24522D0D-3321-4946-91D0-F38261501ACD}" destId="{DF75576D-3A78-48A4-9693-712ECBD4F80D}" srcOrd="4" destOrd="0" presId="urn:microsoft.com/office/officeart/2005/8/layout/vList3"/>
    <dgm:cxn modelId="{DE810FD7-24CC-4E13-AC1C-B7A7E305BF26}" type="presParOf" srcId="{DF75576D-3A78-48A4-9693-712ECBD4F80D}" destId="{52004BBD-2E3A-4974-A7FC-8184A234BCF5}" srcOrd="0" destOrd="0" presId="urn:microsoft.com/office/officeart/2005/8/layout/vList3"/>
    <dgm:cxn modelId="{87BEB7A1-068F-4B28-99FD-BC846DD12518}" type="presParOf" srcId="{DF75576D-3A78-48A4-9693-712ECBD4F80D}" destId="{18849364-C347-4878-8425-4F35735483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C9998E-7F91-483C-88A1-C4E879546399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CCB2A3E-D7F2-48A6-9F17-2C3CD39F18CE}">
      <dgm:prSet/>
      <dgm:spPr/>
      <dgm:t>
        <a:bodyPr/>
        <a:lstStyle/>
        <a:p>
          <a:pPr rtl="0"/>
          <a:r>
            <a:rPr lang="ru-RU" b="0" i="0" smtClean="0"/>
            <a:t>Мотивация - ключевой рычаг </a:t>
          </a:r>
          <a:endParaRPr lang="ru-RU" b="0" i="0" dirty="0"/>
        </a:p>
      </dgm:t>
    </dgm:pt>
    <dgm:pt modelId="{79C49DD2-01B7-479E-96B3-59840F0CED11}" type="parTrans" cxnId="{83BEA6D3-D627-433F-AC2C-18E893C443CA}">
      <dgm:prSet/>
      <dgm:spPr/>
      <dgm:t>
        <a:bodyPr/>
        <a:lstStyle/>
        <a:p>
          <a:endParaRPr lang="ru-RU"/>
        </a:p>
      </dgm:t>
    </dgm:pt>
    <dgm:pt modelId="{D1F8662F-6117-40F1-A6E0-8A987B16AB80}" type="sibTrans" cxnId="{83BEA6D3-D627-433F-AC2C-18E893C443CA}">
      <dgm:prSet/>
      <dgm:spPr/>
      <dgm:t>
        <a:bodyPr/>
        <a:lstStyle/>
        <a:p>
          <a:endParaRPr lang="ru-RU"/>
        </a:p>
      </dgm:t>
    </dgm:pt>
    <dgm:pt modelId="{73E28E85-B66F-41AD-AD52-F86C5F4E83BF}">
      <dgm:prSet/>
      <dgm:spPr/>
      <dgm:t>
        <a:bodyPr/>
        <a:lstStyle/>
        <a:p>
          <a:pPr rtl="0"/>
          <a:r>
            <a:rPr lang="ru-RU" b="0" i="0" smtClean="0"/>
            <a:t> Необходимо системно создавать условия, побуждающие людей, входящих в состав каждого актора, менять свои диспозиции</a:t>
          </a:r>
          <a:endParaRPr lang="ru-RU" b="0" i="0" dirty="0"/>
        </a:p>
      </dgm:t>
    </dgm:pt>
    <dgm:pt modelId="{E9A9E335-613C-4F50-9C26-388E1384090B}" type="parTrans" cxnId="{75118AF1-06D7-4D3E-8D3B-DA0C7FA71C12}">
      <dgm:prSet/>
      <dgm:spPr/>
      <dgm:t>
        <a:bodyPr/>
        <a:lstStyle/>
        <a:p>
          <a:endParaRPr lang="ru-RU"/>
        </a:p>
      </dgm:t>
    </dgm:pt>
    <dgm:pt modelId="{0C31C5CB-D0B3-41A2-B3CF-13323E72020F}" type="sibTrans" cxnId="{75118AF1-06D7-4D3E-8D3B-DA0C7FA71C12}">
      <dgm:prSet/>
      <dgm:spPr/>
      <dgm:t>
        <a:bodyPr/>
        <a:lstStyle/>
        <a:p>
          <a:endParaRPr lang="ru-RU"/>
        </a:p>
      </dgm:t>
    </dgm:pt>
    <dgm:pt modelId="{AF9D0CA7-8C94-45BF-A505-CB37C69F143D}" type="pres">
      <dgm:prSet presAssocID="{9AC9998E-7F91-483C-88A1-C4E8795463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0284FF-D582-4A1F-A59C-49E8A3DACB4E}" type="pres">
      <dgm:prSet presAssocID="{73E28E85-B66F-41AD-AD52-F86C5F4E83BF}" presName="boxAndChildren" presStyleCnt="0"/>
      <dgm:spPr/>
    </dgm:pt>
    <dgm:pt modelId="{ADD15BDB-EEF8-4A49-B164-EDD64CA1C6C8}" type="pres">
      <dgm:prSet presAssocID="{73E28E85-B66F-41AD-AD52-F86C5F4E83BF}" presName="parentTextBox" presStyleLbl="node1" presStyleIdx="0" presStyleCnt="2"/>
      <dgm:spPr/>
      <dgm:t>
        <a:bodyPr/>
        <a:lstStyle/>
        <a:p>
          <a:endParaRPr lang="ru-RU"/>
        </a:p>
      </dgm:t>
    </dgm:pt>
    <dgm:pt modelId="{8E06D5AD-7A2D-404A-8EB0-D5EEAC0A7BA2}" type="pres">
      <dgm:prSet presAssocID="{D1F8662F-6117-40F1-A6E0-8A987B16AB80}" presName="sp" presStyleCnt="0"/>
      <dgm:spPr/>
    </dgm:pt>
    <dgm:pt modelId="{49960C96-7C95-4E30-8D71-2078336780CD}" type="pres">
      <dgm:prSet presAssocID="{7CCB2A3E-D7F2-48A6-9F17-2C3CD39F18CE}" presName="arrowAndChildren" presStyleCnt="0"/>
      <dgm:spPr/>
    </dgm:pt>
    <dgm:pt modelId="{57AE8120-80E3-4B3C-970C-6F0004781D77}" type="pres">
      <dgm:prSet presAssocID="{7CCB2A3E-D7F2-48A6-9F17-2C3CD39F18CE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AE7B39AF-7C3F-4E11-A556-7800E26CE015}" type="presOf" srcId="{7CCB2A3E-D7F2-48A6-9F17-2C3CD39F18CE}" destId="{57AE8120-80E3-4B3C-970C-6F0004781D77}" srcOrd="0" destOrd="0" presId="urn:microsoft.com/office/officeart/2005/8/layout/process4"/>
    <dgm:cxn modelId="{04E0F702-048A-4527-80B3-87EDC37CA791}" type="presOf" srcId="{9AC9998E-7F91-483C-88A1-C4E879546399}" destId="{AF9D0CA7-8C94-45BF-A505-CB37C69F143D}" srcOrd="0" destOrd="0" presId="urn:microsoft.com/office/officeart/2005/8/layout/process4"/>
    <dgm:cxn modelId="{62B790CE-32F7-4FB6-9916-445960F64FE2}" type="presOf" srcId="{73E28E85-B66F-41AD-AD52-F86C5F4E83BF}" destId="{ADD15BDB-EEF8-4A49-B164-EDD64CA1C6C8}" srcOrd="0" destOrd="0" presId="urn:microsoft.com/office/officeart/2005/8/layout/process4"/>
    <dgm:cxn modelId="{83BEA6D3-D627-433F-AC2C-18E893C443CA}" srcId="{9AC9998E-7F91-483C-88A1-C4E879546399}" destId="{7CCB2A3E-D7F2-48A6-9F17-2C3CD39F18CE}" srcOrd="0" destOrd="0" parTransId="{79C49DD2-01B7-479E-96B3-59840F0CED11}" sibTransId="{D1F8662F-6117-40F1-A6E0-8A987B16AB80}"/>
    <dgm:cxn modelId="{75118AF1-06D7-4D3E-8D3B-DA0C7FA71C12}" srcId="{9AC9998E-7F91-483C-88A1-C4E879546399}" destId="{73E28E85-B66F-41AD-AD52-F86C5F4E83BF}" srcOrd="1" destOrd="0" parTransId="{E9A9E335-613C-4F50-9C26-388E1384090B}" sibTransId="{0C31C5CB-D0B3-41A2-B3CF-13323E72020F}"/>
    <dgm:cxn modelId="{3C613BBD-0A3E-4E18-ADDA-BF62D85DBF16}" type="presParOf" srcId="{AF9D0CA7-8C94-45BF-A505-CB37C69F143D}" destId="{580284FF-D582-4A1F-A59C-49E8A3DACB4E}" srcOrd="0" destOrd="0" presId="urn:microsoft.com/office/officeart/2005/8/layout/process4"/>
    <dgm:cxn modelId="{61BC2A02-9B9B-41B3-A8E1-39F241D6A0AB}" type="presParOf" srcId="{580284FF-D582-4A1F-A59C-49E8A3DACB4E}" destId="{ADD15BDB-EEF8-4A49-B164-EDD64CA1C6C8}" srcOrd="0" destOrd="0" presId="urn:microsoft.com/office/officeart/2005/8/layout/process4"/>
    <dgm:cxn modelId="{C0526FA3-D1DE-47AF-8BB2-E4AC85DA5EF3}" type="presParOf" srcId="{AF9D0CA7-8C94-45BF-A505-CB37C69F143D}" destId="{8E06D5AD-7A2D-404A-8EB0-D5EEAC0A7BA2}" srcOrd="1" destOrd="0" presId="urn:microsoft.com/office/officeart/2005/8/layout/process4"/>
    <dgm:cxn modelId="{7180C6FA-E70A-4226-BB70-1A64D281E0CB}" type="presParOf" srcId="{AF9D0CA7-8C94-45BF-A505-CB37C69F143D}" destId="{49960C96-7C95-4E30-8D71-2078336780CD}" srcOrd="2" destOrd="0" presId="urn:microsoft.com/office/officeart/2005/8/layout/process4"/>
    <dgm:cxn modelId="{0F94E364-89C4-490F-AA93-9392053BBF2D}" type="presParOf" srcId="{49960C96-7C95-4E30-8D71-2078336780CD}" destId="{57AE8120-80E3-4B3C-970C-6F0004781D7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007A9B-2E6B-43BF-8708-C1EDEE53EE1D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1461B2B6-B63E-4A65-9C3B-8CC696670785}">
      <dgm:prSet/>
      <dgm:spPr/>
      <dgm:t>
        <a:bodyPr/>
        <a:lstStyle/>
        <a:p>
          <a:pPr rtl="0"/>
          <a:r>
            <a:rPr lang="ru-RU" i="1" smtClean="0"/>
            <a:t>безусловность норм</a:t>
          </a:r>
          <a:endParaRPr lang="ru-RU"/>
        </a:p>
      </dgm:t>
    </dgm:pt>
    <dgm:pt modelId="{5A59037C-1DF9-4B05-9F2C-CAAA8AD2EC52}" type="parTrans" cxnId="{CD7909FE-7FDF-4B2E-8EF3-F100BFBB437E}">
      <dgm:prSet/>
      <dgm:spPr/>
      <dgm:t>
        <a:bodyPr/>
        <a:lstStyle/>
        <a:p>
          <a:endParaRPr lang="ru-RU"/>
        </a:p>
      </dgm:t>
    </dgm:pt>
    <dgm:pt modelId="{6B9DB8AB-88C4-4744-B9DB-61B6EF1B5D62}" type="sibTrans" cxnId="{CD7909FE-7FDF-4B2E-8EF3-F100BFBB437E}">
      <dgm:prSet/>
      <dgm:spPr/>
      <dgm:t>
        <a:bodyPr/>
        <a:lstStyle/>
        <a:p>
          <a:endParaRPr lang="ru-RU"/>
        </a:p>
      </dgm:t>
    </dgm:pt>
    <dgm:pt modelId="{AA81C09F-A459-4736-AC10-C32B8095E949}">
      <dgm:prSet/>
      <dgm:spPr/>
      <dgm:t>
        <a:bodyPr/>
        <a:lstStyle/>
        <a:p>
          <a:pPr rtl="0"/>
          <a:r>
            <a:rPr lang="ru-RU" smtClean="0"/>
            <a:t>постоянная оценка чиновников населением и принятие решений в отношении их профессиональной карьеры на основе этой оценки</a:t>
          </a:r>
          <a:endParaRPr lang="ru-RU"/>
        </a:p>
      </dgm:t>
    </dgm:pt>
    <dgm:pt modelId="{A15180AE-6B25-4ABF-ACC4-BF232E5B1D31}" type="parTrans" cxnId="{4754F022-D6EC-45C0-9B49-007D879EBD63}">
      <dgm:prSet/>
      <dgm:spPr/>
      <dgm:t>
        <a:bodyPr/>
        <a:lstStyle/>
        <a:p>
          <a:endParaRPr lang="ru-RU"/>
        </a:p>
      </dgm:t>
    </dgm:pt>
    <dgm:pt modelId="{72443071-3C36-48B6-9F3A-399425E326B0}" type="sibTrans" cxnId="{4754F022-D6EC-45C0-9B49-007D879EBD63}">
      <dgm:prSet/>
      <dgm:spPr/>
      <dgm:t>
        <a:bodyPr/>
        <a:lstStyle/>
        <a:p>
          <a:endParaRPr lang="ru-RU"/>
        </a:p>
      </dgm:t>
    </dgm:pt>
    <dgm:pt modelId="{20D8C60E-C1DC-4EEF-9CAA-8A405EAF833B}">
      <dgm:prSet/>
      <dgm:spPr/>
      <dgm:t>
        <a:bodyPr/>
        <a:lstStyle/>
        <a:p>
          <a:pPr rtl="0"/>
          <a:r>
            <a:rPr lang="ru-RU" smtClean="0"/>
            <a:t>воспитание будущего чиновника</a:t>
          </a:r>
          <a:endParaRPr lang="ru-RU"/>
        </a:p>
      </dgm:t>
    </dgm:pt>
    <dgm:pt modelId="{6FFF18ED-13EB-4895-951E-BAE2F51BF4B3}" type="parTrans" cxnId="{42149727-5A9C-430D-BCA8-E09411E0211B}">
      <dgm:prSet/>
      <dgm:spPr/>
      <dgm:t>
        <a:bodyPr/>
        <a:lstStyle/>
        <a:p>
          <a:endParaRPr lang="ru-RU"/>
        </a:p>
      </dgm:t>
    </dgm:pt>
    <dgm:pt modelId="{16E995B6-8771-40E6-80C4-F4AD5D124B94}" type="sibTrans" cxnId="{42149727-5A9C-430D-BCA8-E09411E0211B}">
      <dgm:prSet/>
      <dgm:spPr/>
      <dgm:t>
        <a:bodyPr/>
        <a:lstStyle/>
        <a:p>
          <a:endParaRPr lang="ru-RU"/>
        </a:p>
      </dgm:t>
    </dgm:pt>
    <dgm:pt modelId="{18A0978F-1A73-4A88-9CE1-2AE86E78A6D3}" type="pres">
      <dgm:prSet presAssocID="{DE007A9B-2E6B-43BF-8708-C1EDEE53EE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A52711-D498-4B31-9943-319C20ACED22}" type="pres">
      <dgm:prSet presAssocID="{1461B2B6-B63E-4A65-9C3B-8CC6966707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53434-04C3-4481-A176-05B2DABC34E2}" type="pres">
      <dgm:prSet presAssocID="{6B9DB8AB-88C4-4744-B9DB-61B6EF1B5D62}" presName="spacer" presStyleCnt="0"/>
      <dgm:spPr/>
    </dgm:pt>
    <dgm:pt modelId="{1E18179C-A028-4FF1-845C-1CDF8671565C}" type="pres">
      <dgm:prSet presAssocID="{AA81C09F-A459-4736-AC10-C32B8095E9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38718-1C63-4C48-8052-87A4A6F4E9BA}" type="pres">
      <dgm:prSet presAssocID="{72443071-3C36-48B6-9F3A-399425E326B0}" presName="spacer" presStyleCnt="0"/>
      <dgm:spPr/>
    </dgm:pt>
    <dgm:pt modelId="{7513C08F-334F-4801-BDDB-CC2355D9B25A}" type="pres">
      <dgm:prSet presAssocID="{20D8C60E-C1DC-4EEF-9CAA-8A405EAF833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149727-5A9C-430D-BCA8-E09411E0211B}" srcId="{DE007A9B-2E6B-43BF-8708-C1EDEE53EE1D}" destId="{20D8C60E-C1DC-4EEF-9CAA-8A405EAF833B}" srcOrd="2" destOrd="0" parTransId="{6FFF18ED-13EB-4895-951E-BAE2F51BF4B3}" sibTransId="{16E995B6-8771-40E6-80C4-F4AD5D124B94}"/>
    <dgm:cxn modelId="{1C2F8D9A-0947-45A7-9F09-6F2C9AFEE3A8}" type="presOf" srcId="{AA81C09F-A459-4736-AC10-C32B8095E949}" destId="{1E18179C-A028-4FF1-845C-1CDF8671565C}" srcOrd="0" destOrd="0" presId="urn:microsoft.com/office/officeart/2005/8/layout/vList2"/>
    <dgm:cxn modelId="{4754F022-D6EC-45C0-9B49-007D879EBD63}" srcId="{DE007A9B-2E6B-43BF-8708-C1EDEE53EE1D}" destId="{AA81C09F-A459-4736-AC10-C32B8095E949}" srcOrd="1" destOrd="0" parTransId="{A15180AE-6B25-4ABF-ACC4-BF232E5B1D31}" sibTransId="{72443071-3C36-48B6-9F3A-399425E326B0}"/>
    <dgm:cxn modelId="{CD7909FE-7FDF-4B2E-8EF3-F100BFBB437E}" srcId="{DE007A9B-2E6B-43BF-8708-C1EDEE53EE1D}" destId="{1461B2B6-B63E-4A65-9C3B-8CC696670785}" srcOrd="0" destOrd="0" parTransId="{5A59037C-1DF9-4B05-9F2C-CAAA8AD2EC52}" sibTransId="{6B9DB8AB-88C4-4744-B9DB-61B6EF1B5D62}"/>
    <dgm:cxn modelId="{80151626-1414-4B31-BB90-C299A9388642}" type="presOf" srcId="{DE007A9B-2E6B-43BF-8708-C1EDEE53EE1D}" destId="{18A0978F-1A73-4A88-9CE1-2AE86E78A6D3}" srcOrd="0" destOrd="0" presId="urn:microsoft.com/office/officeart/2005/8/layout/vList2"/>
    <dgm:cxn modelId="{93249DBA-43EC-47AB-A4E1-ED2528B24589}" type="presOf" srcId="{20D8C60E-C1DC-4EEF-9CAA-8A405EAF833B}" destId="{7513C08F-334F-4801-BDDB-CC2355D9B25A}" srcOrd="0" destOrd="0" presId="urn:microsoft.com/office/officeart/2005/8/layout/vList2"/>
    <dgm:cxn modelId="{C8F51EE8-AA0D-48F8-A2C0-31B060C2CAB8}" type="presOf" srcId="{1461B2B6-B63E-4A65-9C3B-8CC696670785}" destId="{E4A52711-D498-4B31-9943-319C20ACED22}" srcOrd="0" destOrd="0" presId="urn:microsoft.com/office/officeart/2005/8/layout/vList2"/>
    <dgm:cxn modelId="{4C36F259-BF26-4DC0-A6EF-974190DF511B}" type="presParOf" srcId="{18A0978F-1A73-4A88-9CE1-2AE86E78A6D3}" destId="{E4A52711-D498-4B31-9943-319C20ACED22}" srcOrd="0" destOrd="0" presId="urn:microsoft.com/office/officeart/2005/8/layout/vList2"/>
    <dgm:cxn modelId="{659AE9F7-6544-4D0B-9466-90B2EA34DDF2}" type="presParOf" srcId="{18A0978F-1A73-4A88-9CE1-2AE86E78A6D3}" destId="{B3653434-04C3-4481-A176-05B2DABC34E2}" srcOrd="1" destOrd="0" presId="urn:microsoft.com/office/officeart/2005/8/layout/vList2"/>
    <dgm:cxn modelId="{51FAFE9A-D2DD-4311-83CE-916471652A2F}" type="presParOf" srcId="{18A0978F-1A73-4A88-9CE1-2AE86E78A6D3}" destId="{1E18179C-A028-4FF1-845C-1CDF8671565C}" srcOrd="2" destOrd="0" presId="urn:microsoft.com/office/officeart/2005/8/layout/vList2"/>
    <dgm:cxn modelId="{B7B18458-B324-49CA-94DC-D2D10ED8EDE4}" type="presParOf" srcId="{18A0978F-1A73-4A88-9CE1-2AE86E78A6D3}" destId="{FB538718-1C63-4C48-8052-87A4A6F4E9BA}" srcOrd="3" destOrd="0" presId="urn:microsoft.com/office/officeart/2005/8/layout/vList2"/>
    <dgm:cxn modelId="{D76B2FF0-0563-424B-B345-5BCD56EFFE02}" type="presParOf" srcId="{18A0978F-1A73-4A88-9CE1-2AE86E78A6D3}" destId="{7513C08F-334F-4801-BDDB-CC2355D9B2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193F2A6-D2F2-4232-87A2-5498052F44E2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/>
      <dgm:spPr/>
      <dgm:t>
        <a:bodyPr/>
        <a:lstStyle/>
        <a:p>
          <a:endParaRPr lang="ru-RU"/>
        </a:p>
      </dgm:t>
    </dgm:pt>
    <dgm:pt modelId="{1DB93E09-C195-4539-8E7F-F9C6ADF2055E}">
      <dgm:prSet/>
      <dgm:spPr/>
      <dgm:t>
        <a:bodyPr/>
        <a:lstStyle/>
        <a:p>
          <a:pPr rtl="0"/>
          <a:r>
            <a:rPr lang="ru-RU" i="1" smtClean="0"/>
            <a:t>безусловность норм</a:t>
          </a:r>
          <a:endParaRPr lang="ru-RU"/>
        </a:p>
      </dgm:t>
    </dgm:pt>
    <dgm:pt modelId="{8AFE8CC8-E73D-4A15-9110-727CA17F0107}" type="parTrans" cxnId="{172170DB-9D0D-4F50-B0FA-E1CE650416FE}">
      <dgm:prSet/>
      <dgm:spPr/>
      <dgm:t>
        <a:bodyPr/>
        <a:lstStyle/>
        <a:p>
          <a:endParaRPr lang="ru-RU"/>
        </a:p>
      </dgm:t>
    </dgm:pt>
    <dgm:pt modelId="{C1869026-B389-473D-9C17-4B0868888B26}" type="sibTrans" cxnId="{172170DB-9D0D-4F50-B0FA-E1CE650416FE}">
      <dgm:prSet/>
      <dgm:spPr/>
      <dgm:t>
        <a:bodyPr/>
        <a:lstStyle/>
        <a:p>
          <a:endParaRPr lang="ru-RU"/>
        </a:p>
      </dgm:t>
    </dgm:pt>
    <dgm:pt modelId="{A4BBC72A-66ED-4970-8242-79D361FBC9EC}">
      <dgm:prSet/>
      <dgm:spPr/>
      <dgm:t>
        <a:bodyPr/>
        <a:lstStyle/>
        <a:p>
          <a:pPr rtl="0"/>
          <a:r>
            <a:rPr lang="ru-RU" dirty="0" smtClean="0"/>
            <a:t>перераспределение доходов в общественных интересах через налоговую систему</a:t>
          </a:r>
          <a:endParaRPr lang="ru-RU" dirty="0"/>
        </a:p>
      </dgm:t>
    </dgm:pt>
    <dgm:pt modelId="{A471C965-C719-4AA0-BE56-10F610784F38}" type="parTrans" cxnId="{8E5D16C9-5860-46BB-9BD6-813145E20473}">
      <dgm:prSet/>
      <dgm:spPr/>
      <dgm:t>
        <a:bodyPr/>
        <a:lstStyle/>
        <a:p>
          <a:endParaRPr lang="ru-RU"/>
        </a:p>
      </dgm:t>
    </dgm:pt>
    <dgm:pt modelId="{6D788FD0-A79E-4A4D-83AD-60FA923C3CDE}" type="sibTrans" cxnId="{8E5D16C9-5860-46BB-9BD6-813145E20473}">
      <dgm:prSet/>
      <dgm:spPr/>
      <dgm:t>
        <a:bodyPr/>
        <a:lstStyle/>
        <a:p>
          <a:endParaRPr lang="ru-RU"/>
        </a:p>
      </dgm:t>
    </dgm:pt>
    <dgm:pt modelId="{5B23769D-111C-4DA4-A171-6436977CFB57}">
      <dgm:prSet/>
      <dgm:spPr/>
      <dgm:t>
        <a:bodyPr/>
        <a:lstStyle/>
        <a:p>
          <a:pPr rtl="0"/>
          <a:r>
            <a:rPr lang="ru-RU" smtClean="0"/>
            <a:t>прозрачность бизнеса </a:t>
          </a:r>
          <a:endParaRPr lang="ru-RU"/>
        </a:p>
      </dgm:t>
    </dgm:pt>
    <dgm:pt modelId="{4FAABCF7-C2B8-42BC-BB05-FE3C11521B3D}" type="parTrans" cxnId="{FD89B70E-D89D-47E6-8B7C-21E2ECB7FEFC}">
      <dgm:prSet/>
      <dgm:spPr/>
      <dgm:t>
        <a:bodyPr/>
        <a:lstStyle/>
        <a:p>
          <a:endParaRPr lang="ru-RU"/>
        </a:p>
      </dgm:t>
    </dgm:pt>
    <dgm:pt modelId="{A068F838-9533-44CB-9804-5EC534D0E39C}" type="sibTrans" cxnId="{FD89B70E-D89D-47E6-8B7C-21E2ECB7FEFC}">
      <dgm:prSet/>
      <dgm:spPr/>
      <dgm:t>
        <a:bodyPr/>
        <a:lstStyle/>
        <a:p>
          <a:endParaRPr lang="ru-RU"/>
        </a:p>
      </dgm:t>
    </dgm:pt>
    <dgm:pt modelId="{6A8069C2-7937-48AB-8535-63415C45BE53}">
      <dgm:prSet/>
      <dgm:spPr/>
      <dgm:t>
        <a:bodyPr/>
        <a:lstStyle/>
        <a:p>
          <a:pPr rtl="0"/>
          <a:r>
            <a:rPr lang="ru-RU" smtClean="0"/>
            <a:t>индивидуальная работа с предпринимателями</a:t>
          </a:r>
          <a:endParaRPr lang="ru-RU"/>
        </a:p>
      </dgm:t>
    </dgm:pt>
    <dgm:pt modelId="{DA09BC4D-DC17-4E2A-97AC-5E6D755C1EE7}" type="parTrans" cxnId="{372CF990-186D-4D72-A8AA-4D17073AFC6D}">
      <dgm:prSet/>
      <dgm:spPr/>
      <dgm:t>
        <a:bodyPr/>
        <a:lstStyle/>
        <a:p>
          <a:endParaRPr lang="ru-RU"/>
        </a:p>
      </dgm:t>
    </dgm:pt>
    <dgm:pt modelId="{DADD79BA-C393-4977-B878-DAF1E4E2A7B0}" type="sibTrans" cxnId="{372CF990-186D-4D72-A8AA-4D17073AFC6D}">
      <dgm:prSet/>
      <dgm:spPr/>
      <dgm:t>
        <a:bodyPr/>
        <a:lstStyle/>
        <a:p>
          <a:endParaRPr lang="ru-RU"/>
        </a:p>
      </dgm:t>
    </dgm:pt>
    <dgm:pt modelId="{DCEFEC99-6C87-484F-9DF3-64EA00908510}" type="pres">
      <dgm:prSet presAssocID="{9193F2A6-D2F2-4232-87A2-5498052F44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2FDA7D-C8CC-4EF6-8AC8-CDA372D29353}" type="pres">
      <dgm:prSet presAssocID="{1DB93E09-C195-4539-8E7F-F9C6ADF2055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52692-1F6E-4712-AF95-E9F7AFC9C418}" type="pres">
      <dgm:prSet presAssocID="{C1869026-B389-473D-9C17-4B0868888B26}" presName="spacer" presStyleCnt="0"/>
      <dgm:spPr/>
    </dgm:pt>
    <dgm:pt modelId="{E01F10F8-CBB1-4DCD-8F3C-5B86C5E007E4}" type="pres">
      <dgm:prSet presAssocID="{A4BBC72A-66ED-4970-8242-79D361FBC9E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39F28-69EC-4EEB-A592-BF0D8712A156}" type="pres">
      <dgm:prSet presAssocID="{6D788FD0-A79E-4A4D-83AD-60FA923C3CDE}" presName="spacer" presStyleCnt="0"/>
      <dgm:spPr/>
    </dgm:pt>
    <dgm:pt modelId="{F1B1910D-3FC1-4635-BB51-CE8BAAC966B6}" type="pres">
      <dgm:prSet presAssocID="{5B23769D-111C-4DA4-A171-6436977CFB5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4CC48-DE81-4063-AE62-663835D4F5D8}" type="pres">
      <dgm:prSet presAssocID="{A068F838-9533-44CB-9804-5EC534D0E39C}" presName="spacer" presStyleCnt="0"/>
      <dgm:spPr/>
    </dgm:pt>
    <dgm:pt modelId="{9D4171DF-BCB3-42BC-B98A-D8712836336D}" type="pres">
      <dgm:prSet presAssocID="{6A8069C2-7937-48AB-8535-63415C45BE5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24A740-E824-4522-984D-1DB4EE6300A9}" type="presOf" srcId="{6A8069C2-7937-48AB-8535-63415C45BE53}" destId="{9D4171DF-BCB3-42BC-B98A-D8712836336D}" srcOrd="0" destOrd="0" presId="urn:microsoft.com/office/officeart/2005/8/layout/vList2"/>
    <dgm:cxn modelId="{8E5D16C9-5860-46BB-9BD6-813145E20473}" srcId="{9193F2A6-D2F2-4232-87A2-5498052F44E2}" destId="{A4BBC72A-66ED-4970-8242-79D361FBC9EC}" srcOrd="1" destOrd="0" parTransId="{A471C965-C719-4AA0-BE56-10F610784F38}" sibTransId="{6D788FD0-A79E-4A4D-83AD-60FA923C3CDE}"/>
    <dgm:cxn modelId="{FD89B70E-D89D-47E6-8B7C-21E2ECB7FEFC}" srcId="{9193F2A6-D2F2-4232-87A2-5498052F44E2}" destId="{5B23769D-111C-4DA4-A171-6436977CFB57}" srcOrd="2" destOrd="0" parTransId="{4FAABCF7-C2B8-42BC-BB05-FE3C11521B3D}" sibTransId="{A068F838-9533-44CB-9804-5EC534D0E39C}"/>
    <dgm:cxn modelId="{172170DB-9D0D-4F50-B0FA-E1CE650416FE}" srcId="{9193F2A6-D2F2-4232-87A2-5498052F44E2}" destId="{1DB93E09-C195-4539-8E7F-F9C6ADF2055E}" srcOrd="0" destOrd="0" parTransId="{8AFE8CC8-E73D-4A15-9110-727CA17F0107}" sibTransId="{C1869026-B389-473D-9C17-4B0868888B26}"/>
    <dgm:cxn modelId="{A04007B9-7696-4320-AB29-606C4F3C44A6}" type="presOf" srcId="{9193F2A6-D2F2-4232-87A2-5498052F44E2}" destId="{DCEFEC99-6C87-484F-9DF3-64EA00908510}" srcOrd="0" destOrd="0" presId="urn:microsoft.com/office/officeart/2005/8/layout/vList2"/>
    <dgm:cxn modelId="{F19D78AA-E5CC-4F03-95EC-A9ABB0FA784D}" type="presOf" srcId="{A4BBC72A-66ED-4970-8242-79D361FBC9EC}" destId="{E01F10F8-CBB1-4DCD-8F3C-5B86C5E007E4}" srcOrd="0" destOrd="0" presId="urn:microsoft.com/office/officeart/2005/8/layout/vList2"/>
    <dgm:cxn modelId="{184BE4C6-C4B4-4775-9F90-A7426059525E}" type="presOf" srcId="{5B23769D-111C-4DA4-A171-6436977CFB57}" destId="{F1B1910D-3FC1-4635-BB51-CE8BAAC966B6}" srcOrd="0" destOrd="0" presId="urn:microsoft.com/office/officeart/2005/8/layout/vList2"/>
    <dgm:cxn modelId="{ED493E94-4F8A-42D3-8BA0-B38A7311ECF0}" type="presOf" srcId="{1DB93E09-C195-4539-8E7F-F9C6ADF2055E}" destId="{B72FDA7D-C8CC-4EF6-8AC8-CDA372D29353}" srcOrd="0" destOrd="0" presId="urn:microsoft.com/office/officeart/2005/8/layout/vList2"/>
    <dgm:cxn modelId="{372CF990-186D-4D72-A8AA-4D17073AFC6D}" srcId="{9193F2A6-D2F2-4232-87A2-5498052F44E2}" destId="{6A8069C2-7937-48AB-8535-63415C45BE53}" srcOrd="3" destOrd="0" parTransId="{DA09BC4D-DC17-4E2A-97AC-5E6D755C1EE7}" sibTransId="{DADD79BA-C393-4977-B878-DAF1E4E2A7B0}"/>
    <dgm:cxn modelId="{88D8A032-E38F-4CBB-968E-7DC1416F650F}" type="presParOf" srcId="{DCEFEC99-6C87-484F-9DF3-64EA00908510}" destId="{B72FDA7D-C8CC-4EF6-8AC8-CDA372D29353}" srcOrd="0" destOrd="0" presId="urn:microsoft.com/office/officeart/2005/8/layout/vList2"/>
    <dgm:cxn modelId="{41C37CDC-8CCA-4744-82A5-F301B68FA2BD}" type="presParOf" srcId="{DCEFEC99-6C87-484F-9DF3-64EA00908510}" destId="{04952692-1F6E-4712-AF95-E9F7AFC9C418}" srcOrd="1" destOrd="0" presId="urn:microsoft.com/office/officeart/2005/8/layout/vList2"/>
    <dgm:cxn modelId="{891EFECE-A76B-4EA4-95EE-BB659BE1847A}" type="presParOf" srcId="{DCEFEC99-6C87-484F-9DF3-64EA00908510}" destId="{E01F10F8-CBB1-4DCD-8F3C-5B86C5E007E4}" srcOrd="2" destOrd="0" presId="urn:microsoft.com/office/officeart/2005/8/layout/vList2"/>
    <dgm:cxn modelId="{E8F63535-C20A-4288-86BF-771D1420683B}" type="presParOf" srcId="{DCEFEC99-6C87-484F-9DF3-64EA00908510}" destId="{22039F28-69EC-4EEB-A592-BF0D8712A156}" srcOrd="3" destOrd="0" presId="urn:microsoft.com/office/officeart/2005/8/layout/vList2"/>
    <dgm:cxn modelId="{9913934E-88D5-48C9-9FC9-8CC12771A280}" type="presParOf" srcId="{DCEFEC99-6C87-484F-9DF3-64EA00908510}" destId="{F1B1910D-3FC1-4635-BB51-CE8BAAC966B6}" srcOrd="4" destOrd="0" presId="urn:microsoft.com/office/officeart/2005/8/layout/vList2"/>
    <dgm:cxn modelId="{8BBF41A1-4A45-41C5-B7D8-EDA5D3467DB1}" type="presParOf" srcId="{DCEFEC99-6C87-484F-9DF3-64EA00908510}" destId="{2F94CC48-DE81-4063-AE62-663835D4F5D8}" srcOrd="5" destOrd="0" presId="urn:microsoft.com/office/officeart/2005/8/layout/vList2"/>
    <dgm:cxn modelId="{718E0CB3-610C-480E-8BBA-C897E2AD3745}" type="presParOf" srcId="{DCEFEC99-6C87-484F-9DF3-64EA00908510}" destId="{9D4171DF-BCB3-42BC-B98A-D871283633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7B3A46-F2BB-4BBE-A19A-0699033D9598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58B5FCBB-A64C-44EB-A34E-83EC94C909A0}">
      <dgm:prSet/>
      <dgm:spPr/>
      <dgm:t>
        <a:bodyPr/>
        <a:lstStyle/>
        <a:p>
          <a:pPr rtl="0"/>
          <a:r>
            <a:rPr lang="ru-RU" i="1" dirty="0" smtClean="0">
              <a:solidFill>
                <a:schemeClr val="tx1"/>
              </a:solidFill>
            </a:rPr>
            <a:t>безусловность норм</a:t>
          </a:r>
          <a:endParaRPr lang="ru-RU" dirty="0">
            <a:solidFill>
              <a:schemeClr val="tx1"/>
            </a:solidFill>
          </a:endParaRPr>
        </a:p>
      </dgm:t>
    </dgm:pt>
    <dgm:pt modelId="{C6841330-3588-4AF6-B1F2-41574FBFEF57}" type="parTrans" cxnId="{77C076E1-B210-49A2-9E3F-1D0640461334}">
      <dgm:prSet/>
      <dgm:spPr/>
      <dgm:t>
        <a:bodyPr/>
        <a:lstStyle/>
        <a:p>
          <a:endParaRPr lang="ru-RU"/>
        </a:p>
      </dgm:t>
    </dgm:pt>
    <dgm:pt modelId="{06935927-8384-4617-9C80-49629C7F19C7}" type="sibTrans" cxnId="{77C076E1-B210-49A2-9E3F-1D0640461334}">
      <dgm:prSet/>
      <dgm:spPr/>
      <dgm:t>
        <a:bodyPr/>
        <a:lstStyle/>
        <a:p>
          <a:endParaRPr lang="ru-RU"/>
        </a:p>
      </dgm:t>
    </dgm:pt>
    <dgm:pt modelId="{7B2B9BF5-7018-4D2D-9487-A99BB361FE8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стимулирование участия в производственных и общественных проектах</a:t>
          </a:r>
          <a:endParaRPr lang="ru-RU" dirty="0">
            <a:solidFill>
              <a:schemeClr val="tx1"/>
            </a:solidFill>
          </a:endParaRPr>
        </a:p>
      </dgm:t>
    </dgm:pt>
    <dgm:pt modelId="{1E77287D-C4CD-4882-BE7A-D26145D7D980}" type="parTrans" cxnId="{033B1D05-D148-48DC-A5F6-664ACF627661}">
      <dgm:prSet/>
      <dgm:spPr/>
      <dgm:t>
        <a:bodyPr/>
        <a:lstStyle/>
        <a:p>
          <a:endParaRPr lang="ru-RU"/>
        </a:p>
      </dgm:t>
    </dgm:pt>
    <dgm:pt modelId="{65482C16-B771-4A7B-AD1E-500ADA383E5F}" type="sibTrans" cxnId="{033B1D05-D148-48DC-A5F6-664ACF627661}">
      <dgm:prSet/>
      <dgm:spPr/>
      <dgm:t>
        <a:bodyPr/>
        <a:lstStyle/>
        <a:p>
          <a:endParaRPr lang="ru-RU"/>
        </a:p>
      </dgm:t>
    </dgm:pt>
    <dgm:pt modelId="{F5E2A11F-64F7-413D-81E5-C59563C84A4E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постепенный, но последовательный вывод людей из сферы влияния массовой, преимущественно телевизионной и Интернет-культуры</a:t>
          </a:r>
          <a:endParaRPr lang="ru-RU" dirty="0">
            <a:solidFill>
              <a:schemeClr val="tx1"/>
            </a:solidFill>
          </a:endParaRPr>
        </a:p>
      </dgm:t>
    </dgm:pt>
    <dgm:pt modelId="{6A8C49C0-B246-4BD4-A9A8-CE2D0B13B35E}" type="parTrans" cxnId="{25FA7A32-561E-4C7A-9C77-A59D68629429}">
      <dgm:prSet/>
      <dgm:spPr/>
      <dgm:t>
        <a:bodyPr/>
        <a:lstStyle/>
        <a:p>
          <a:endParaRPr lang="ru-RU"/>
        </a:p>
      </dgm:t>
    </dgm:pt>
    <dgm:pt modelId="{F4781B70-6F5B-4D8F-9A3E-06FC7D87CA7B}" type="sibTrans" cxnId="{25FA7A32-561E-4C7A-9C77-A59D68629429}">
      <dgm:prSet/>
      <dgm:spPr/>
      <dgm:t>
        <a:bodyPr/>
        <a:lstStyle/>
        <a:p>
          <a:endParaRPr lang="ru-RU"/>
        </a:p>
      </dgm:t>
    </dgm:pt>
    <dgm:pt modelId="{CA8A2212-D193-4E08-A513-C50FC38E59E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формирование культурного кода солидарности у детей в системе образования</a:t>
          </a:r>
          <a:endParaRPr lang="ru-RU" dirty="0">
            <a:solidFill>
              <a:schemeClr val="tx1"/>
            </a:solidFill>
          </a:endParaRPr>
        </a:p>
      </dgm:t>
    </dgm:pt>
    <dgm:pt modelId="{3FC9B4A7-E4C9-44EE-A7BC-09A409617F7A}" type="parTrans" cxnId="{43715837-D241-4AE1-A82C-B6D2CEB09BA4}">
      <dgm:prSet/>
      <dgm:spPr/>
      <dgm:t>
        <a:bodyPr/>
        <a:lstStyle/>
        <a:p>
          <a:endParaRPr lang="ru-RU"/>
        </a:p>
      </dgm:t>
    </dgm:pt>
    <dgm:pt modelId="{9372F97B-A060-47C1-A1B0-F82FECDCF9F6}" type="sibTrans" cxnId="{43715837-D241-4AE1-A82C-B6D2CEB09BA4}">
      <dgm:prSet/>
      <dgm:spPr/>
      <dgm:t>
        <a:bodyPr/>
        <a:lstStyle/>
        <a:p>
          <a:endParaRPr lang="ru-RU"/>
        </a:p>
      </dgm:t>
    </dgm:pt>
    <dgm:pt modelId="{15C111D1-FF37-4E67-B874-1D594A55E53E}" type="pres">
      <dgm:prSet presAssocID="{697B3A46-F2BB-4BBE-A19A-0699033D95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6C949-2579-4AF4-96F5-3CA4A747A7BC}" type="pres">
      <dgm:prSet presAssocID="{58B5FCBB-A64C-44EB-A34E-83EC94C909A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0D614-CDE8-4D1E-8121-D4ECDE1803EA}" type="pres">
      <dgm:prSet presAssocID="{06935927-8384-4617-9C80-49629C7F19C7}" presName="spacer" presStyleCnt="0"/>
      <dgm:spPr/>
    </dgm:pt>
    <dgm:pt modelId="{FCD72893-1BA8-41C1-A6DD-C975BB8A9A15}" type="pres">
      <dgm:prSet presAssocID="{7B2B9BF5-7018-4D2D-9487-A99BB361FE8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DD565-FE1F-444E-9474-54818AEE1919}" type="pres">
      <dgm:prSet presAssocID="{65482C16-B771-4A7B-AD1E-500ADA383E5F}" presName="spacer" presStyleCnt="0"/>
      <dgm:spPr/>
    </dgm:pt>
    <dgm:pt modelId="{DDDBD663-B0BA-42A8-8CA5-034D42337BD4}" type="pres">
      <dgm:prSet presAssocID="{F5E2A11F-64F7-413D-81E5-C59563C84A4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B05D2-380C-4FE2-BF34-707EF29A9253}" type="pres">
      <dgm:prSet presAssocID="{F4781B70-6F5B-4D8F-9A3E-06FC7D87CA7B}" presName="spacer" presStyleCnt="0"/>
      <dgm:spPr/>
    </dgm:pt>
    <dgm:pt modelId="{7F63DF8B-BB13-45B9-A840-7F39ADFFC216}" type="pres">
      <dgm:prSet presAssocID="{CA8A2212-D193-4E08-A513-C50FC38E59E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076E1-B210-49A2-9E3F-1D0640461334}" srcId="{697B3A46-F2BB-4BBE-A19A-0699033D9598}" destId="{58B5FCBB-A64C-44EB-A34E-83EC94C909A0}" srcOrd="0" destOrd="0" parTransId="{C6841330-3588-4AF6-B1F2-41574FBFEF57}" sibTransId="{06935927-8384-4617-9C80-49629C7F19C7}"/>
    <dgm:cxn modelId="{15229F69-A028-4B67-B1D8-41DE68C2EF0F}" type="presOf" srcId="{F5E2A11F-64F7-413D-81E5-C59563C84A4E}" destId="{DDDBD663-B0BA-42A8-8CA5-034D42337BD4}" srcOrd="0" destOrd="0" presId="urn:microsoft.com/office/officeart/2005/8/layout/vList2"/>
    <dgm:cxn modelId="{033B1D05-D148-48DC-A5F6-664ACF627661}" srcId="{697B3A46-F2BB-4BBE-A19A-0699033D9598}" destId="{7B2B9BF5-7018-4D2D-9487-A99BB361FE80}" srcOrd="1" destOrd="0" parTransId="{1E77287D-C4CD-4882-BE7A-D26145D7D980}" sibTransId="{65482C16-B771-4A7B-AD1E-500ADA383E5F}"/>
    <dgm:cxn modelId="{43715837-D241-4AE1-A82C-B6D2CEB09BA4}" srcId="{697B3A46-F2BB-4BBE-A19A-0699033D9598}" destId="{CA8A2212-D193-4E08-A513-C50FC38E59E7}" srcOrd="3" destOrd="0" parTransId="{3FC9B4A7-E4C9-44EE-A7BC-09A409617F7A}" sibTransId="{9372F97B-A060-47C1-A1B0-F82FECDCF9F6}"/>
    <dgm:cxn modelId="{B273BAF7-8C78-4C3A-B484-0C1D8DFD473A}" type="presOf" srcId="{7B2B9BF5-7018-4D2D-9487-A99BB361FE80}" destId="{FCD72893-1BA8-41C1-A6DD-C975BB8A9A15}" srcOrd="0" destOrd="0" presId="urn:microsoft.com/office/officeart/2005/8/layout/vList2"/>
    <dgm:cxn modelId="{54680B8B-DA14-4600-81B8-CE7BE8FC91AB}" type="presOf" srcId="{CA8A2212-D193-4E08-A513-C50FC38E59E7}" destId="{7F63DF8B-BB13-45B9-A840-7F39ADFFC216}" srcOrd="0" destOrd="0" presId="urn:microsoft.com/office/officeart/2005/8/layout/vList2"/>
    <dgm:cxn modelId="{A6839C58-E38E-49F9-9A41-6CB58AC69517}" type="presOf" srcId="{58B5FCBB-A64C-44EB-A34E-83EC94C909A0}" destId="{39A6C949-2579-4AF4-96F5-3CA4A747A7BC}" srcOrd="0" destOrd="0" presId="urn:microsoft.com/office/officeart/2005/8/layout/vList2"/>
    <dgm:cxn modelId="{B423EE43-A217-4542-8FA8-03BF7AC87F11}" type="presOf" srcId="{697B3A46-F2BB-4BBE-A19A-0699033D9598}" destId="{15C111D1-FF37-4E67-B874-1D594A55E53E}" srcOrd="0" destOrd="0" presId="urn:microsoft.com/office/officeart/2005/8/layout/vList2"/>
    <dgm:cxn modelId="{25FA7A32-561E-4C7A-9C77-A59D68629429}" srcId="{697B3A46-F2BB-4BBE-A19A-0699033D9598}" destId="{F5E2A11F-64F7-413D-81E5-C59563C84A4E}" srcOrd="2" destOrd="0" parTransId="{6A8C49C0-B246-4BD4-A9A8-CE2D0B13B35E}" sibTransId="{F4781B70-6F5B-4D8F-9A3E-06FC7D87CA7B}"/>
    <dgm:cxn modelId="{7C7784CC-F750-4B55-9111-7713554CFABE}" type="presParOf" srcId="{15C111D1-FF37-4E67-B874-1D594A55E53E}" destId="{39A6C949-2579-4AF4-96F5-3CA4A747A7BC}" srcOrd="0" destOrd="0" presId="urn:microsoft.com/office/officeart/2005/8/layout/vList2"/>
    <dgm:cxn modelId="{4A0A2813-7B79-4149-8400-96DC19A733EE}" type="presParOf" srcId="{15C111D1-FF37-4E67-B874-1D594A55E53E}" destId="{3A70D614-CDE8-4D1E-8121-D4ECDE1803EA}" srcOrd="1" destOrd="0" presId="urn:microsoft.com/office/officeart/2005/8/layout/vList2"/>
    <dgm:cxn modelId="{5BFAD687-169A-4C77-B415-BD6B33C9EAD1}" type="presParOf" srcId="{15C111D1-FF37-4E67-B874-1D594A55E53E}" destId="{FCD72893-1BA8-41C1-A6DD-C975BB8A9A15}" srcOrd="2" destOrd="0" presId="urn:microsoft.com/office/officeart/2005/8/layout/vList2"/>
    <dgm:cxn modelId="{9CA7841E-EE56-496E-9E50-22325755C064}" type="presParOf" srcId="{15C111D1-FF37-4E67-B874-1D594A55E53E}" destId="{12BDD565-FE1F-444E-9474-54818AEE1919}" srcOrd="3" destOrd="0" presId="urn:microsoft.com/office/officeart/2005/8/layout/vList2"/>
    <dgm:cxn modelId="{F3B30568-7759-4B2B-BE71-AE0E79E27E5F}" type="presParOf" srcId="{15C111D1-FF37-4E67-B874-1D594A55E53E}" destId="{DDDBD663-B0BA-42A8-8CA5-034D42337BD4}" srcOrd="4" destOrd="0" presId="urn:microsoft.com/office/officeart/2005/8/layout/vList2"/>
    <dgm:cxn modelId="{E5F7286F-583D-4679-BFEF-6B3F8646B695}" type="presParOf" srcId="{15C111D1-FF37-4E67-B874-1D594A55E53E}" destId="{EFBB05D2-380C-4FE2-BF34-707EF29A9253}" srcOrd="5" destOrd="0" presId="urn:microsoft.com/office/officeart/2005/8/layout/vList2"/>
    <dgm:cxn modelId="{3E3BF289-9452-43C1-853B-F6EB725C4DE3}" type="presParOf" srcId="{15C111D1-FF37-4E67-B874-1D594A55E53E}" destId="{7F63DF8B-BB13-45B9-A840-7F39ADFFC21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D2A03-65B0-4974-AD47-F0CB9FC2154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A7B0E9-D3FC-48D8-A47A-32FCA68CB6D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700" b="1" dirty="0" smtClean="0">
              <a:solidFill>
                <a:schemeClr val="tx1"/>
              </a:solidFill>
            </a:rPr>
            <a:t>рассогласованность ценностно-смысловых установок различных групп </a:t>
          </a:r>
          <a:r>
            <a:rPr lang="ru-RU" sz="1700" b="1" dirty="0" smtClean="0">
              <a:solidFill>
                <a:schemeClr val="tx1"/>
              </a:solidFill>
            </a:rPr>
            <a:t>городского сообщества</a:t>
          </a:r>
          <a:endParaRPr lang="ru-RU" sz="1700" b="1" dirty="0">
            <a:solidFill>
              <a:schemeClr val="tx1"/>
            </a:solidFill>
          </a:endParaRPr>
        </a:p>
      </dgm:t>
    </dgm:pt>
    <dgm:pt modelId="{707A4C80-3F6E-410D-95A6-527382165260}" type="parTrans" cxnId="{07BE3BD5-3FFE-4E59-A6F3-C07799394703}">
      <dgm:prSet/>
      <dgm:spPr/>
      <dgm:t>
        <a:bodyPr/>
        <a:lstStyle/>
        <a:p>
          <a:endParaRPr lang="ru-RU"/>
        </a:p>
      </dgm:t>
    </dgm:pt>
    <dgm:pt modelId="{265BAC0E-5C09-48B2-8631-2AA31F85FD0E}" type="sibTrans" cxnId="{07BE3BD5-3FFE-4E59-A6F3-C07799394703}">
      <dgm:prSet/>
      <dgm:spPr/>
      <dgm:t>
        <a:bodyPr/>
        <a:lstStyle/>
        <a:p>
          <a:endParaRPr lang="ru-RU"/>
        </a:p>
      </dgm:t>
    </dgm:pt>
    <dgm:pt modelId="{DB2BC108-8F23-4E8E-8DC7-EE544958F0D0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широкое распространение в обществе взаимного безразличия, либо  агрессивности </a:t>
          </a:r>
          <a:endParaRPr lang="ru-RU" b="1" dirty="0">
            <a:solidFill>
              <a:schemeClr val="tx1"/>
            </a:solidFill>
          </a:endParaRPr>
        </a:p>
      </dgm:t>
    </dgm:pt>
    <dgm:pt modelId="{20E346A7-7AED-4849-B4CD-151A0262B0B1}" type="parTrans" cxnId="{6F26D18A-6D25-4D82-B783-4AE0DBE3D7F9}">
      <dgm:prSet/>
      <dgm:spPr/>
      <dgm:t>
        <a:bodyPr/>
        <a:lstStyle/>
        <a:p>
          <a:endParaRPr lang="ru-RU"/>
        </a:p>
      </dgm:t>
    </dgm:pt>
    <dgm:pt modelId="{A78DF47E-BAFD-4045-BFDC-EBE2DC3BCCD0}" type="sibTrans" cxnId="{6F26D18A-6D25-4D82-B783-4AE0DBE3D7F9}">
      <dgm:prSet/>
      <dgm:spPr/>
      <dgm:t>
        <a:bodyPr/>
        <a:lstStyle/>
        <a:p>
          <a:endParaRPr lang="ru-RU"/>
        </a:p>
      </dgm:t>
    </dgm:pt>
    <dgm:pt modelId="{82D9F151-2E6E-4FE8-86F6-471FA395E0F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</a:rPr>
            <a:t>взаимное недоверие между населением и властью</a:t>
          </a:r>
          <a:endParaRPr lang="ru-RU" sz="1700" b="1" dirty="0">
            <a:solidFill>
              <a:schemeClr val="tx1"/>
            </a:solidFill>
          </a:endParaRPr>
        </a:p>
      </dgm:t>
    </dgm:pt>
    <dgm:pt modelId="{0CDD439C-5D44-4EBD-8293-09BB34E33A3F}" type="parTrans" cxnId="{D77B234A-1E8C-4BAF-8839-38B19E964639}">
      <dgm:prSet/>
      <dgm:spPr/>
      <dgm:t>
        <a:bodyPr/>
        <a:lstStyle/>
        <a:p>
          <a:endParaRPr lang="ru-RU"/>
        </a:p>
      </dgm:t>
    </dgm:pt>
    <dgm:pt modelId="{8448C7EE-F144-469B-8EC4-A1C7484120FC}" type="sibTrans" cxnId="{D77B234A-1E8C-4BAF-8839-38B19E964639}">
      <dgm:prSet/>
      <dgm:spPr/>
      <dgm:t>
        <a:bodyPr/>
        <a:lstStyle/>
        <a:p>
          <a:endParaRPr lang="ru-RU"/>
        </a:p>
      </dgm:t>
    </dgm:pt>
    <dgm:pt modelId="{91CB52B2-58FD-4BB6-99FF-B7A548E9A8B5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неискренность в межличностных и межгрупповых отношениях</a:t>
          </a:r>
          <a:endParaRPr lang="ru-RU" b="1" dirty="0">
            <a:solidFill>
              <a:schemeClr val="tx1"/>
            </a:solidFill>
          </a:endParaRPr>
        </a:p>
      </dgm:t>
    </dgm:pt>
    <dgm:pt modelId="{031BBFB7-1E0E-4A70-AF56-C47A1EE1A7A0}" type="parTrans" cxnId="{5FE3EDFA-4031-4F85-8238-E75372B0C26C}">
      <dgm:prSet/>
      <dgm:spPr/>
      <dgm:t>
        <a:bodyPr/>
        <a:lstStyle/>
        <a:p>
          <a:endParaRPr lang="ru-RU"/>
        </a:p>
      </dgm:t>
    </dgm:pt>
    <dgm:pt modelId="{DFD1F71D-DA7E-44D1-B8DE-669D38957CA1}" type="sibTrans" cxnId="{5FE3EDFA-4031-4F85-8238-E75372B0C26C}">
      <dgm:prSet/>
      <dgm:spPr/>
      <dgm:t>
        <a:bodyPr/>
        <a:lstStyle/>
        <a:p>
          <a:endParaRPr lang="ru-RU"/>
        </a:p>
      </dgm:t>
    </dgm:pt>
    <dgm:pt modelId="{795AA591-7366-4450-87EA-5B76C6EF952F}" type="pres">
      <dgm:prSet presAssocID="{D78D2A03-65B0-4974-AD47-F0CB9FC215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58A65E-3EB3-49EA-9B43-E97FD9C6F50F}" type="pres">
      <dgm:prSet presAssocID="{9CA7B0E9-D3FC-48D8-A47A-32FCA68CB6D0}" presName="composite" presStyleCnt="0"/>
      <dgm:spPr/>
    </dgm:pt>
    <dgm:pt modelId="{79D64AA8-A8E9-469D-9D23-280B3A482B26}" type="pres">
      <dgm:prSet presAssocID="{9CA7B0E9-D3FC-48D8-A47A-32FCA68CB6D0}" presName="imgShp" presStyleLbl="fgImgPlace1" presStyleIdx="0" presStyleCnt="4" custScaleX="177741" custScaleY="171577" custLinFactNeighborX="-92137" custLinFactNeighborY="-218"/>
      <dgm:spPr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C186AA-381F-4B00-9373-94BCF0C83AB5}" type="pres">
      <dgm:prSet presAssocID="{9CA7B0E9-D3FC-48D8-A47A-32FCA68CB6D0}" presName="txShp" presStyleLbl="node1" presStyleIdx="0" presStyleCnt="4" custScaleX="110454" custScaleY="151706" custLinFactNeighborX="5101" custLinFactNeighborY="6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4B947-B67F-4509-A2DF-A8C984955C8A}" type="pres">
      <dgm:prSet presAssocID="{265BAC0E-5C09-48B2-8631-2AA31F85FD0E}" presName="spacing" presStyleCnt="0"/>
      <dgm:spPr/>
    </dgm:pt>
    <dgm:pt modelId="{94C12157-11B1-4840-9A5A-20775231A3C4}" type="pres">
      <dgm:prSet presAssocID="{DB2BC108-8F23-4E8E-8DC7-EE544958F0D0}" presName="composite" presStyleCnt="0"/>
      <dgm:spPr/>
    </dgm:pt>
    <dgm:pt modelId="{9C7C008F-F55D-4EF7-95DC-A6BA3A1A771C}" type="pres">
      <dgm:prSet presAssocID="{DB2BC108-8F23-4E8E-8DC7-EE544958F0D0}" presName="imgShp" presStyleLbl="fgImgPlace1" presStyleIdx="1" presStyleCnt="4" custScaleX="186612" custScaleY="176708" custLinFactNeighborX="74748" custLinFactNeighborY="-21796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304FC30-C3F1-4608-A578-EC7F66421D2C}" type="pres">
      <dgm:prSet presAssocID="{DB2BC108-8F23-4E8E-8DC7-EE544958F0D0}" presName="txShp" presStyleLbl="node1" presStyleIdx="1" presStyleCnt="4" custScaleX="98136" custScaleY="140684" custLinFactNeighborX="19593" custLinFactNeighborY="-23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A5E0B-B985-406C-9A9D-761EE6AD55DD}" type="pres">
      <dgm:prSet presAssocID="{A78DF47E-BAFD-4045-BFDC-EBE2DC3BCCD0}" presName="spacing" presStyleCnt="0"/>
      <dgm:spPr/>
    </dgm:pt>
    <dgm:pt modelId="{2C3068A4-088D-467C-80E5-85576066E1EF}" type="pres">
      <dgm:prSet presAssocID="{82D9F151-2E6E-4FE8-86F6-471FA395E0FE}" presName="composite" presStyleCnt="0"/>
      <dgm:spPr/>
    </dgm:pt>
    <dgm:pt modelId="{1B113E55-90C5-4E0B-928D-91E725540709}" type="pres">
      <dgm:prSet presAssocID="{82D9F151-2E6E-4FE8-86F6-471FA395E0FE}" presName="imgShp" presStyleLbl="fgImgPlace1" presStyleIdx="2" presStyleCnt="4" custScaleX="188699" custScaleY="176872" custLinFactNeighborX="-53444" custLinFactNeighborY="-67703"/>
      <dgm:spPr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7AB1334-3E0C-4904-9CD8-6AFAAB18F7D2}" type="pres">
      <dgm:prSet presAssocID="{82D9F151-2E6E-4FE8-86F6-471FA395E0FE}" presName="txShp" presStyleLbl="node1" presStyleIdx="2" presStyleCnt="4" custScaleX="113594" custScaleY="169009" custLinFactNeighborX="11056" custLinFactNeighborY="-41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1A23F-8389-4E92-B5E0-E616F763183B}" type="pres">
      <dgm:prSet presAssocID="{8448C7EE-F144-469B-8EC4-A1C7484120FC}" presName="spacing" presStyleCnt="0"/>
      <dgm:spPr/>
    </dgm:pt>
    <dgm:pt modelId="{589D5243-CAEC-4AA0-BF99-0BAB1B069344}" type="pres">
      <dgm:prSet presAssocID="{91CB52B2-58FD-4BB6-99FF-B7A548E9A8B5}" presName="composite" presStyleCnt="0"/>
      <dgm:spPr/>
    </dgm:pt>
    <dgm:pt modelId="{BB19CAF4-0B55-4511-AB46-755A978B67E5}" type="pres">
      <dgm:prSet presAssocID="{91CB52B2-58FD-4BB6-99FF-B7A548E9A8B5}" presName="imgShp" presStyleLbl="fgImgPlace1" presStyleIdx="3" presStyleCnt="4" custScaleX="230823" custScaleY="186482" custLinFactNeighborX="-405" custLinFactNeighborY="-53026"/>
      <dgm:spPr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8F17C457-0CD6-42A2-A022-93E2BD5BBE35}" type="pres">
      <dgm:prSet presAssocID="{91CB52B2-58FD-4BB6-99FF-B7A548E9A8B5}" presName="txShp" presStyleLbl="node1" presStyleIdx="3" presStyleCnt="4" custScaleX="99851" custScaleY="165198" custLinFactNeighborX="14299" custLinFactNeighborY="-61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BE3BD5-3FFE-4E59-A6F3-C07799394703}" srcId="{D78D2A03-65B0-4974-AD47-F0CB9FC21540}" destId="{9CA7B0E9-D3FC-48D8-A47A-32FCA68CB6D0}" srcOrd="0" destOrd="0" parTransId="{707A4C80-3F6E-410D-95A6-527382165260}" sibTransId="{265BAC0E-5C09-48B2-8631-2AA31F85FD0E}"/>
    <dgm:cxn modelId="{D77B234A-1E8C-4BAF-8839-38B19E964639}" srcId="{D78D2A03-65B0-4974-AD47-F0CB9FC21540}" destId="{82D9F151-2E6E-4FE8-86F6-471FA395E0FE}" srcOrd="2" destOrd="0" parTransId="{0CDD439C-5D44-4EBD-8293-09BB34E33A3F}" sibTransId="{8448C7EE-F144-469B-8EC4-A1C7484120FC}"/>
    <dgm:cxn modelId="{6F26D18A-6D25-4D82-B783-4AE0DBE3D7F9}" srcId="{D78D2A03-65B0-4974-AD47-F0CB9FC21540}" destId="{DB2BC108-8F23-4E8E-8DC7-EE544958F0D0}" srcOrd="1" destOrd="0" parTransId="{20E346A7-7AED-4849-B4CD-151A0262B0B1}" sibTransId="{A78DF47E-BAFD-4045-BFDC-EBE2DC3BCCD0}"/>
    <dgm:cxn modelId="{9848F423-C768-418D-9927-CA17058B3885}" type="presOf" srcId="{DB2BC108-8F23-4E8E-8DC7-EE544958F0D0}" destId="{8304FC30-C3F1-4608-A578-EC7F66421D2C}" srcOrd="0" destOrd="0" presId="urn:microsoft.com/office/officeart/2005/8/layout/vList3"/>
    <dgm:cxn modelId="{5FE3EDFA-4031-4F85-8238-E75372B0C26C}" srcId="{D78D2A03-65B0-4974-AD47-F0CB9FC21540}" destId="{91CB52B2-58FD-4BB6-99FF-B7A548E9A8B5}" srcOrd="3" destOrd="0" parTransId="{031BBFB7-1E0E-4A70-AF56-C47A1EE1A7A0}" sibTransId="{DFD1F71D-DA7E-44D1-B8DE-669D38957CA1}"/>
    <dgm:cxn modelId="{006DEE54-7AA6-4614-9354-919FB732B9E4}" type="presOf" srcId="{D78D2A03-65B0-4974-AD47-F0CB9FC21540}" destId="{795AA591-7366-4450-87EA-5B76C6EF952F}" srcOrd="0" destOrd="0" presId="urn:microsoft.com/office/officeart/2005/8/layout/vList3"/>
    <dgm:cxn modelId="{E51747F1-6C6C-4A4F-890F-F79936380416}" type="presOf" srcId="{9CA7B0E9-D3FC-48D8-A47A-32FCA68CB6D0}" destId="{3FC186AA-381F-4B00-9373-94BCF0C83AB5}" srcOrd="0" destOrd="0" presId="urn:microsoft.com/office/officeart/2005/8/layout/vList3"/>
    <dgm:cxn modelId="{E38AB2F0-AA4D-47F9-9505-50BA93197E5C}" type="presOf" srcId="{91CB52B2-58FD-4BB6-99FF-B7A548E9A8B5}" destId="{8F17C457-0CD6-42A2-A022-93E2BD5BBE35}" srcOrd="0" destOrd="0" presId="urn:microsoft.com/office/officeart/2005/8/layout/vList3"/>
    <dgm:cxn modelId="{2DEDC92A-339D-4C27-A9C9-AAF52D2B4B8A}" type="presOf" srcId="{82D9F151-2E6E-4FE8-86F6-471FA395E0FE}" destId="{07AB1334-3E0C-4904-9CD8-6AFAAB18F7D2}" srcOrd="0" destOrd="0" presId="urn:microsoft.com/office/officeart/2005/8/layout/vList3"/>
    <dgm:cxn modelId="{B15EAE5E-6BE2-4808-B658-B5CAC2C722C1}" type="presParOf" srcId="{795AA591-7366-4450-87EA-5B76C6EF952F}" destId="{9858A65E-3EB3-49EA-9B43-E97FD9C6F50F}" srcOrd="0" destOrd="0" presId="urn:microsoft.com/office/officeart/2005/8/layout/vList3"/>
    <dgm:cxn modelId="{D4A7332B-A5F7-432D-BA76-E7B279502875}" type="presParOf" srcId="{9858A65E-3EB3-49EA-9B43-E97FD9C6F50F}" destId="{79D64AA8-A8E9-469D-9D23-280B3A482B26}" srcOrd="0" destOrd="0" presId="urn:microsoft.com/office/officeart/2005/8/layout/vList3"/>
    <dgm:cxn modelId="{A672A77D-D42D-4B27-A2CA-7F26B2C25DF7}" type="presParOf" srcId="{9858A65E-3EB3-49EA-9B43-E97FD9C6F50F}" destId="{3FC186AA-381F-4B00-9373-94BCF0C83AB5}" srcOrd="1" destOrd="0" presId="urn:microsoft.com/office/officeart/2005/8/layout/vList3"/>
    <dgm:cxn modelId="{250F8E9F-A6E7-4070-BD96-91262D3158C9}" type="presParOf" srcId="{795AA591-7366-4450-87EA-5B76C6EF952F}" destId="{0DF4B947-B67F-4509-A2DF-A8C984955C8A}" srcOrd="1" destOrd="0" presId="urn:microsoft.com/office/officeart/2005/8/layout/vList3"/>
    <dgm:cxn modelId="{1EC0D734-14D9-4130-B7F7-D9F1CD4F7743}" type="presParOf" srcId="{795AA591-7366-4450-87EA-5B76C6EF952F}" destId="{94C12157-11B1-4840-9A5A-20775231A3C4}" srcOrd="2" destOrd="0" presId="urn:microsoft.com/office/officeart/2005/8/layout/vList3"/>
    <dgm:cxn modelId="{08CB1D73-F0E3-46C7-B64F-8B82CBCC8D82}" type="presParOf" srcId="{94C12157-11B1-4840-9A5A-20775231A3C4}" destId="{9C7C008F-F55D-4EF7-95DC-A6BA3A1A771C}" srcOrd="0" destOrd="0" presId="urn:microsoft.com/office/officeart/2005/8/layout/vList3"/>
    <dgm:cxn modelId="{E49D62B5-8293-4216-9B35-7120A033E9ED}" type="presParOf" srcId="{94C12157-11B1-4840-9A5A-20775231A3C4}" destId="{8304FC30-C3F1-4608-A578-EC7F66421D2C}" srcOrd="1" destOrd="0" presId="urn:microsoft.com/office/officeart/2005/8/layout/vList3"/>
    <dgm:cxn modelId="{CF8547C0-D9A7-40C8-999A-9307B80CAD6B}" type="presParOf" srcId="{795AA591-7366-4450-87EA-5B76C6EF952F}" destId="{D27A5E0B-B985-406C-9A9D-761EE6AD55DD}" srcOrd="3" destOrd="0" presId="urn:microsoft.com/office/officeart/2005/8/layout/vList3"/>
    <dgm:cxn modelId="{67BC9DD3-6BF4-4DAA-9AB0-88C40EC11208}" type="presParOf" srcId="{795AA591-7366-4450-87EA-5B76C6EF952F}" destId="{2C3068A4-088D-467C-80E5-85576066E1EF}" srcOrd="4" destOrd="0" presId="urn:microsoft.com/office/officeart/2005/8/layout/vList3"/>
    <dgm:cxn modelId="{FF6BEF76-0777-4A6B-9EB5-EA2B363713B4}" type="presParOf" srcId="{2C3068A4-088D-467C-80E5-85576066E1EF}" destId="{1B113E55-90C5-4E0B-928D-91E725540709}" srcOrd="0" destOrd="0" presId="urn:microsoft.com/office/officeart/2005/8/layout/vList3"/>
    <dgm:cxn modelId="{B0384B1F-CC7E-45AD-86AE-A1D89FAAB796}" type="presParOf" srcId="{2C3068A4-088D-467C-80E5-85576066E1EF}" destId="{07AB1334-3E0C-4904-9CD8-6AFAAB18F7D2}" srcOrd="1" destOrd="0" presId="urn:microsoft.com/office/officeart/2005/8/layout/vList3"/>
    <dgm:cxn modelId="{49B8DECD-4819-4DF5-BCE4-CEC30CE9D586}" type="presParOf" srcId="{795AA591-7366-4450-87EA-5B76C6EF952F}" destId="{A871A23F-8389-4E92-B5E0-E616F763183B}" srcOrd="5" destOrd="0" presId="urn:microsoft.com/office/officeart/2005/8/layout/vList3"/>
    <dgm:cxn modelId="{B16AB40C-F56B-4C41-B995-151744599CA7}" type="presParOf" srcId="{795AA591-7366-4450-87EA-5B76C6EF952F}" destId="{589D5243-CAEC-4AA0-BF99-0BAB1B069344}" srcOrd="6" destOrd="0" presId="urn:microsoft.com/office/officeart/2005/8/layout/vList3"/>
    <dgm:cxn modelId="{8AB3CBC7-44AB-426A-B054-34C94EA27F49}" type="presParOf" srcId="{589D5243-CAEC-4AA0-BF99-0BAB1B069344}" destId="{BB19CAF4-0B55-4511-AB46-755A978B67E5}" srcOrd="0" destOrd="0" presId="urn:microsoft.com/office/officeart/2005/8/layout/vList3"/>
    <dgm:cxn modelId="{15C90435-D926-4B3F-AF26-D7F2800816F2}" type="presParOf" srcId="{589D5243-CAEC-4AA0-BF99-0BAB1B069344}" destId="{8F17C457-0CD6-42A2-A022-93E2BD5BBE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D2A03-65B0-4974-AD47-F0CB9FC2154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A7B0E9-D3FC-48D8-A47A-32FCA68CB6D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достижение согласия жителей, принадлежащих к различным социальным группам о возможности и </a:t>
          </a:r>
          <a:r>
            <a:rPr lang="ru-RU" sz="2400" smtClean="0">
              <a:solidFill>
                <a:schemeClr val="tx2">
                  <a:lumMod val="75000"/>
                </a:schemeClr>
              </a:solidFill>
            </a:rPr>
            <a:t>необходимости слышать и </a:t>
          </a:r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понимать друг друга 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707A4C80-3F6E-410D-95A6-527382165260}" type="parTrans" cxnId="{07BE3BD5-3FFE-4E59-A6F3-C07799394703}">
      <dgm:prSet/>
      <dgm:spPr/>
      <dgm:t>
        <a:bodyPr/>
        <a:lstStyle/>
        <a:p>
          <a:endParaRPr lang="ru-RU"/>
        </a:p>
      </dgm:t>
    </dgm:pt>
    <dgm:pt modelId="{265BAC0E-5C09-48B2-8631-2AA31F85FD0E}" type="sibTrans" cxnId="{07BE3BD5-3FFE-4E59-A6F3-C07799394703}">
      <dgm:prSet/>
      <dgm:spPr/>
      <dgm:t>
        <a:bodyPr/>
        <a:lstStyle/>
        <a:p>
          <a:endParaRPr lang="ru-RU"/>
        </a:p>
      </dgm:t>
    </dgm:pt>
    <dgm:pt modelId="{DB2BC108-8F23-4E8E-8DC7-EE544958F0D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установление отношений взаимного доверия 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20E346A7-7AED-4849-B4CD-151A0262B0B1}" type="parTrans" cxnId="{6F26D18A-6D25-4D82-B783-4AE0DBE3D7F9}">
      <dgm:prSet/>
      <dgm:spPr/>
      <dgm:t>
        <a:bodyPr/>
        <a:lstStyle/>
        <a:p>
          <a:endParaRPr lang="ru-RU"/>
        </a:p>
      </dgm:t>
    </dgm:pt>
    <dgm:pt modelId="{A78DF47E-BAFD-4045-BFDC-EBE2DC3BCCD0}" type="sibTrans" cxnId="{6F26D18A-6D25-4D82-B783-4AE0DBE3D7F9}">
      <dgm:prSet/>
      <dgm:spPr/>
      <dgm:t>
        <a:bodyPr/>
        <a:lstStyle/>
        <a:p>
          <a:endParaRPr lang="ru-RU"/>
        </a:p>
      </dgm:t>
    </dgm:pt>
    <dgm:pt modelId="{82D9F151-2E6E-4FE8-86F6-471FA395E0FE}">
      <dgm:prSet phldrT="[Текст]" custT="1"/>
      <dgm:spPr>
        <a:solidFill>
          <a:srgbClr val="FFFF66"/>
        </a:solidFill>
      </dgm:spPr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поиск и реализацию различных форм конструктивного сотрудничества в собственных интересах и интересах местного сообщества в целом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0CDD439C-5D44-4EBD-8293-09BB34E33A3F}" type="parTrans" cxnId="{D77B234A-1E8C-4BAF-8839-38B19E964639}">
      <dgm:prSet/>
      <dgm:spPr/>
      <dgm:t>
        <a:bodyPr/>
        <a:lstStyle/>
        <a:p>
          <a:endParaRPr lang="ru-RU"/>
        </a:p>
      </dgm:t>
    </dgm:pt>
    <dgm:pt modelId="{8448C7EE-F144-469B-8EC4-A1C7484120FC}" type="sibTrans" cxnId="{D77B234A-1E8C-4BAF-8839-38B19E964639}">
      <dgm:prSet/>
      <dgm:spPr/>
      <dgm:t>
        <a:bodyPr/>
        <a:lstStyle/>
        <a:p>
          <a:endParaRPr lang="ru-RU"/>
        </a:p>
      </dgm:t>
    </dgm:pt>
    <dgm:pt modelId="{795AA591-7366-4450-87EA-5B76C6EF952F}" type="pres">
      <dgm:prSet presAssocID="{D78D2A03-65B0-4974-AD47-F0CB9FC215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58A65E-3EB3-49EA-9B43-E97FD9C6F50F}" type="pres">
      <dgm:prSet presAssocID="{9CA7B0E9-D3FC-48D8-A47A-32FCA68CB6D0}" presName="composite" presStyleCnt="0"/>
      <dgm:spPr/>
    </dgm:pt>
    <dgm:pt modelId="{79D64AA8-A8E9-469D-9D23-280B3A482B26}" type="pres">
      <dgm:prSet presAssocID="{9CA7B0E9-D3FC-48D8-A47A-32FCA68CB6D0}" presName="imgShp" presStyleLbl="fgImgPlace1" presStyleIdx="0" presStyleCnt="3" custScaleX="195587" custScaleY="189423" custLinFactNeighborX="-65385" custLinFactNeighborY="1957"/>
      <dgm:spPr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3FC186AA-381F-4B00-9373-94BCF0C83AB5}" type="pres">
      <dgm:prSet presAssocID="{9CA7B0E9-D3FC-48D8-A47A-32FCA68CB6D0}" presName="txShp" presStyleLbl="node1" presStyleIdx="0" presStyleCnt="3" custScaleX="135071" custScaleY="203325" custLinFactNeighborX="16254" custLinFactNeighborY="6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4B947-B67F-4509-A2DF-A8C984955C8A}" type="pres">
      <dgm:prSet presAssocID="{265BAC0E-5C09-48B2-8631-2AA31F85FD0E}" presName="spacing" presStyleCnt="0"/>
      <dgm:spPr/>
    </dgm:pt>
    <dgm:pt modelId="{94C12157-11B1-4840-9A5A-20775231A3C4}" type="pres">
      <dgm:prSet presAssocID="{DB2BC108-8F23-4E8E-8DC7-EE544958F0D0}" presName="composite" presStyleCnt="0"/>
      <dgm:spPr/>
    </dgm:pt>
    <dgm:pt modelId="{9C7C008F-F55D-4EF7-95DC-A6BA3A1A771C}" type="pres">
      <dgm:prSet presAssocID="{DB2BC108-8F23-4E8E-8DC7-EE544958F0D0}" presName="imgShp" presStyleLbl="fgImgPlace1" presStyleIdx="1" presStyleCnt="3" custScaleX="186612" custScaleY="176708" custLinFactNeighborX="26140" custLinFactNeighborY="3488"/>
      <dgm:spPr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8304FC30-C3F1-4608-A578-EC7F66421D2C}" type="pres">
      <dgm:prSet presAssocID="{DB2BC108-8F23-4E8E-8DC7-EE544958F0D0}" presName="txShp" presStyleLbl="node1" presStyleIdx="1" presStyleCnt="3" custScaleX="98136" custScaleY="129649" custLinFactNeighborX="17707" custLinFactNeighborY="2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A5E0B-B985-406C-9A9D-761EE6AD55DD}" type="pres">
      <dgm:prSet presAssocID="{A78DF47E-BAFD-4045-BFDC-EBE2DC3BCCD0}" presName="spacing" presStyleCnt="0"/>
      <dgm:spPr/>
    </dgm:pt>
    <dgm:pt modelId="{2C3068A4-088D-467C-80E5-85576066E1EF}" type="pres">
      <dgm:prSet presAssocID="{82D9F151-2E6E-4FE8-86F6-471FA395E0FE}" presName="composite" presStyleCnt="0"/>
      <dgm:spPr/>
    </dgm:pt>
    <dgm:pt modelId="{1B113E55-90C5-4E0B-928D-91E725540709}" type="pres">
      <dgm:prSet presAssocID="{82D9F151-2E6E-4FE8-86F6-471FA395E0FE}" presName="imgShp" presStyleLbl="fgImgPlace1" presStyleIdx="2" presStyleCnt="3" custScaleX="188699" custScaleY="178447" custLinFactX="-423" custLinFactNeighborX="-100000" custLinFactNeighborY="5415"/>
      <dgm:spPr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07AB1334-3E0C-4904-9CD8-6AFAAB18F7D2}" type="pres">
      <dgm:prSet presAssocID="{82D9F151-2E6E-4FE8-86F6-471FA395E0FE}" presName="txShp" presStyleLbl="node1" presStyleIdx="2" presStyleCnt="3" custScaleX="133138" custScaleY="196725" custLinFactNeighborX="14255" custLinFactNeighborY="16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E7449-FC52-44F5-9A1B-FA20EA69EDF6}" type="presOf" srcId="{DB2BC108-8F23-4E8E-8DC7-EE544958F0D0}" destId="{8304FC30-C3F1-4608-A578-EC7F66421D2C}" srcOrd="0" destOrd="0" presId="urn:microsoft.com/office/officeart/2005/8/layout/vList3"/>
    <dgm:cxn modelId="{15686D1B-0027-48E8-9E81-6C0B1192DF5E}" type="presOf" srcId="{82D9F151-2E6E-4FE8-86F6-471FA395E0FE}" destId="{07AB1334-3E0C-4904-9CD8-6AFAAB18F7D2}" srcOrd="0" destOrd="0" presId="urn:microsoft.com/office/officeart/2005/8/layout/vList3"/>
    <dgm:cxn modelId="{6F26D18A-6D25-4D82-B783-4AE0DBE3D7F9}" srcId="{D78D2A03-65B0-4974-AD47-F0CB9FC21540}" destId="{DB2BC108-8F23-4E8E-8DC7-EE544958F0D0}" srcOrd="1" destOrd="0" parTransId="{20E346A7-7AED-4849-B4CD-151A0262B0B1}" sibTransId="{A78DF47E-BAFD-4045-BFDC-EBE2DC3BCCD0}"/>
    <dgm:cxn modelId="{9B627D54-6CFF-4951-A539-47AE712C6CBD}" type="presOf" srcId="{D78D2A03-65B0-4974-AD47-F0CB9FC21540}" destId="{795AA591-7366-4450-87EA-5B76C6EF952F}" srcOrd="0" destOrd="0" presId="urn:microsoft.com/office/officeart/2005/8/layout/vList3"/>
    <dgm:cxn modelId="{D77B234A-1E8C-4BAF-8839-38B19E964639}" srcId="{D78D2A03-65B0-4974-AD47-F0CB9FC21540}" destId="{82D9F151-2E6E-4FE8-86F6-471FA395E0FE}" srcOrd="2" destOrd="0" parTransId="{0CDD439C-5D44-4EBD-8293-09BB34E33A3F}" sibTransId="{8448C7EE-F144-469B-8EC4-A1C7484120FC}"/>
    <dgm:cxn modelId="{07BE3BD5-3FFE-4E59-A6F3-C07799394703}" srcId="{D78D2A03-65B0-4974-AD47-F0CB9FC21540}" destId="{9CA7B0E9-D3FC-48D8-A47A-32FCA68CB6D0}" srcOrd="0" destOrd="0" parTransId="{707A4C80-3F6E-410D-95A6-527382165260}" sibTransId="{265BAC0E-5C09-48B2-8631-2AA31F85FD0E}"/>
    <dgm:cxn modelId="{B6A9200C-A0AF-49AF-9168-E64C0FE41ED6}" type="presOf" srcId="{9CA7B0E9-D3FC-48D8-A47A-32FCA68CB6D0}" destId="{3FC186AA-381F-4B00-9373-94BCF0C83AB5}" srcOrd="0" destOrd="0" presId="urn:microsoft.com/office/officeart/2005/8/layout/vList3"/>
    <dgm:cxn modelId="{9060908C-7EF7-42CF-90DC-B352196B8093}" type="presParOf" srcId="{795AA591-7366-4450-87EA-5B76C6EF952F}" destId="{9858A65E-3EB3-49EA-9B43-E97FD9C6F50F}" srcOrd="0" destOrd="0" presId="urn:microsoft.com/office/officeart/2005/8/layout/vList3"/>
    <dgm:cxn modelId="{AFE919C6-F462-4314-AD4C-8EEAD025FB31}" type="presParOf" srcId="{9858A65E-3EB3-49EA-9B43-E97FD9C6F50F}" destId="{79D64AA8-A8E9-469D-9D23-280B3A482B26}" srcOrd="0" destOrd="0" presId="urn:microsoft.com/office/officeart/2005/8/layout/vList3"/>
    <dgm:cxn modelId="{6003F808-48A5-4BCB-ADBC-B7D76162D9B1}" type="presParOf" srcId="{9858A65E-3EB3-49EA-9B43-E97FD9C6F50F}" destId="{3FC186AA-381F-4B00-9373-94BCF0C83AB5}" srcOrd="1" destOrd="0" presId="urn:microsoft.com/office/officeart/2005/8/layout/vList3"/>
    <dgm:cxn modelId="{1171B72C-549B-41C9-89D5-84D8F23DDDFD}" type="presParOf" srcId="{795AA591-7366-4450-87EA-5B76C6EF952F}" destId="{0DF4B947-B67F-4509-A2DF-A8C984955C8A}" srcOrd="1" destOrd="0" presId="urn:microsoft.com/office/officeart/2005/8/layout/vList3"/>
    <dgm:cxn modelId="{85F15EF5-7EC3-4F2B-95F2-C1D44A325D6A}" type="presParOf" srcId="{795AA591-7366-4450-87EA-5B76C6EF952F}" destId="{94C12157-11B1-4840-9A5A-20775231A3C4}" srcOrd="2" destOrd="0" presId="urn:microsoft.com/office/officeart/2005/8/layout/vList3"/>
    <dgm:cxn modelId="{130206B9-6769-4E1B-BA03-A0A499685E23}" type="presParOf" srcId="{94C12157-11B1-4840-9A5A-20775231A3C4}" destId="{9C7C008F-F55D-4EF7-95DC-A6BA3A1A771C}" srcOrd="0" destOrd="0" presId="urn:microsoft.com/office/officeart/2005/8/layout/vList3"/>
    <dgm:cxn modelId="{33587FD3-57D3-401C-A333-3321C34F6C86}" type="presParOf" srcId="{94C12157-11B1-4840-9A5A-20775231A3C4}" destId="{8304FC30-C3F1-4608-A578-EC7F66421D2C}" srcOrd="1" destOrd="0" presId="urn:microsoft.com/office/officeart/2005/8/layout/vList3"/>
    <dgm:cxn modelId="{0FEB6CED-E424-4FD0-BA96-9CE62220FFB4}" type="presParOf" srcId="{795AA591-7366-4450-87EA-5B76C6EF952F}" destId="{D27A5E0B-B985-406C-9A9D-761EE6AD55DD}" srcOrd="3" destOrd="0" presId="urn:microsoft.com/office/officeart/2005/8/layout/vList3"/>
    <dgm:cxn modelId="{A5791D3F-5267-4D6B-84B3-542CFF66AC0A}" type="presParOf" srcId="{795AA591-7366-4450-87EA-5B76C6EF952F}" destId="{2C3068A4-088D-467C-80E5-85576066E1EF}" srcOrd="4" destOrd="0" presId="urn:microsoft.com/office/officeart/2005/8/layout/vList3"/>
    <dgm:cxn modelId="{5B721D98-FDE1-451D-BD9A-49B64FCA58D0}" type="presParOf" srcId="{2C3068A4-088D-467C-80E5-85576066E1EF}" destId="{1B113E55-90C5-4E0B-928D-91E725540709}" srcOrd="0" destOrd="0" presId="urn:microsoft.com/office/officeart/2005/8/layout/vList3"/>
    <dgm:cxn modelId="{08DA40E9-014D-4D4A-81FE-1F7BF5A601C5}" type="presParOf" srcId="{2C3068A4-088D-467C-80E5-85576066E1EF}" destId="{07AB1334-3E0C-4904-9CD8-6AFAAB18F7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7B3A46-F2BB-4BBE-A19A-0699033D9598}" type="doc">
      <dgm:prSet loTypeId="urn:microsoft.com/office/officeart/2005/8/layout/vList2" loCatId="list" qsTypeId="urn:microsoft.com/office/officeart/2005/8/quickstyle/simple1#1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58B5FCBB-A64C-44EB-A34E-83EC94C909A0}">
      <dgm:prSet/>
      <dgm:spPr/>
      <dgm:t>
        <a:bodyPr/>
        <a:lstStyle/>
        <a:p>
          <a:pPr rtl="0"/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- вне консолидации невозможно социальное воспроизводство любой системы, в том числе и субъекта РФ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C6841330-3588-4AF6-B1F2-41574FBFEF57}" type="parTrans" cxnId="{77C076E1-B210-49A2-9E3F-1D0640461334}">
      <dgm:prSet/>
      <dgm:spPr/>
      <dgm:t>
        <a:bodyPr/>
        <a:lstStyle/>
        <a:p>
          <a:endParaRPr lang="ru-RU"/>
        </a:p>
      </dgm:t>
    </dgm:pt>
    <dgm:pt modelId="{06935927-8384-4617-9C80-49629C7F19C7}" type="sibTrans" cxnId="{77C076E1-B210-49A2-9E3F-1D0640461334}">
      <dgm:prSet/>
      <dgm:spPr/>
      <dgm:t>
        <a:bodyPr/>
        <a:lstStyle/>
        <a:p>
          <a:endParaRPr lang="ru-RU"/>
        </a:p>
      </dgm:t>
    </dgm:pt>
    <dgm:pt modelId="{7B2B9BF5-7018-4D2D-9487-A99BB361FE80}">
      <dgm:prSet/>
      <dgm:spPr/>
      <dgm:t>
        <a:bodyPr/>
        <a:lstStyle/>
        <a:p>
          <a:pPr rtl="0"/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- лишь консолидированное сообщество может быть конкурентоспособным в условиях </a:t>
          </a:r>
          <a:r>
            <a:rPr lang="ru-RU" dirty="0" err="1" smtClean="0">
              <a:solidFill>
                <a:schemeClr val="tx2">
                  <a:lumMod val="75000"/>
                </a:schemeClr>
              </a:solidFill>
            </a:rPr>
            <a:t>глобализирующегося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 мира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1E77287D-C4CD-4882-BE7A-D26145D7D980}" type="parTrans" cxnId="{033B1D05-D148-48DC-A5F6-664ACF627661}">
      <dgm:prSet/>
      <dgm:spPr/>
      <dgm:t>
        <a:bodyPr/>
        <a:lstStyle/>
        <a:p>
          <a:endParaRPr lang="ru-RU"/>
        </a:p>
      </dgm:t>
    </dgm:pt>
    <dgm:pt modelId="{65482C16-B771-4A7B-AD1E-500ADA383E5F}" type="sibTrans" cxnId="{033B1D05-D148-48DC-A5F6-664ACF627661}">
      <dgm:prSet/>
      <dgm:spPr/>
      <dgm:t>
        <a:bodyPr/>
        <a:lstStyle/>
        <a:p>
          <a:endParaRPr lang="ru-RU"/>
        </a:p>
      </dgm:t>
    </dgm:pt>
    <dgm:pt modelId="{F5E2A11F-64F7-413D-81E5-C59563C84A4E}">
      <dgm:prSet/>
      <dgm:spPr/>
      <dgm:t>
        <a:bodyPr/>
        <a:lstStyle/>
        <a:p>
          <a:pPr rtl="0"/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- только отношения взаимного доверия, сочувствия и поддержки способны создать благоприятную среду для развития человеческой личности 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6A8C49C0-B246-4BD4-A9A8-CE2D0B13B35E}" type="parTrans" cxnId="{25FA7A32-561E-4C7A-9C77-A59D68629429}">
      <dgm:prSet/>
      <dgm:spPr/>
      <dgm:t>
        <a:bodyPr/>
        <a:lstStyle/>
        <a:p>
          <a:endParaRPr lang="ru-RU"/>
        </a:p>
      </dgm:t>
    </dgm:pt>
    <dgm:pt modelId="{F4781B70-6F5B-4D8F-9A3E-06FC7D87CA7B}" type="sibTrans" cxnId="{25FA7A32-561E-4C7A-9C77-A59D68629429}">
      <dgm:prSet/>
      <dgm:spPr/>
      <dgm:t>
        <a:bodyPr/>
        <a:lstStyle/>
        <a:p>
          <a:endParaRPr lang="ru-RU"/>
        </a:p>
      </dgm:t>
    </dgm:pt>
    <dgm:pt modelId="{15C111D1-FF37-4E67-B874-1D594A55E53E}" type="pres">
      <dgm:prSet presAssocID="{697B3A46-F2BB-4BBE-A19A-0699033D95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6C949-2579-4AF4-96F5-3CA4A747A7BC}" type="pres">
      <dgm:prSet presAssocID="{58B5FCBB-A64C-44EB-A34E-83EC94C909A0}" presName="parentText" presStyleLbl="node1" presStyleIdx="0" presStyleCnt="3" custLinFactNeighborX="-4249" custLinFactNeighborY="-224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0D614-CDE8-4D1E-8121-D4ECDE1803EA}" type="pres">
      <dgm:prSet presAssocID="{06935927-8384-4617-9C80-49629C7F19C7}" presName="spacer" presStyleCnt="0"/>
      <dgm:spPr/>
    </dgm:pt>
    <dgm:pt modelId="{FCD72893-1BA8-41C1-A6DD-C975BB8A9A15}" type="pres">
      <dgm:prSet presAssocID="{7B2B9BF5-7018-4D2D-9487-A99BB361FE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DD565-FE1F-444E-9474-54818AEE1919}" type="pres">
      <dgm:prSet presAssocID="{65482C16-B771-4A7B-AD1E-500ADA383E5F}" presName="spacer" presStyleCnt="0"/>
      <dgm:spPr/>
    </dgm:pt>
    <dgm:pt modelId="{DDDBD663-B0BA-42A8-8CA5-034D42337BD4}" type="pres">
      <dgm:prSet presAssocID="{F5E2A11F-64F7-413D-81E5-C59563C84A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076E1-B210-49A2-9E3F-1D0640461334}" srcId="{697B3A46-F2BB-4BBE-A19A-0699033D9598}" destId="{58B5FCBB-A64C-44EB-A34E-83EC94C909A0}" srcOrd="0" destOrd="0" parTransId="{C6841330-3588-4AF6-B1F2-41574FBFEF57}" sibTransId="{06935927-8384-4617-9C80-49629C7F19C7}"/>
    <dgm:cxn modelId="{F5558380-97FF-4B9B-95C7-3BC1B4D6A272}" type="presOf" srcId="{697B3A46-F2BB-4BBE-A19A-0699033D9598}" destId="{15C111D1-FF37-4E67-B874-1D594A55E53E}" srcOrd="0" destOrd="0" presId="urn:microsoft.com/office/officeart/2005/8/layout/vList2"/>
    <dgm:cxn modelId="{033B1D05-D148-48DC-A5F6-664ACF627661}" srcId="{697B3A46-F2BB-4BBE-A19A-0699033D9598}" destId="{7B2B9BF5-7018-4D2D-9487-A99BB361FE80}" srcOrd="1" destOrd="0" parTransId="{1E77287D-C4CD-4882-BE7A-D26145D7D980}" sibTransId="{65482C16-B771-4A7B-AD1E-500ADA383E5F}"/>
    <dgm:cxn modelId="{E4567CD1-5862-48F5-9141-9736C83FEE7C}" type="presOf" srcId="{7B2B9BF5-7018-4D2D-9487-A99BB361FE80}" destId="{FCD72893-1BA8-41C1-A6DD-C975BB8A9A15}" srcOrd="0" destOrd="0" presId="urn:microsoft.com/office/officeart/2005/8/layout/vList2"/>
    <dgm:cxn modelId="{25FA7A32-561E-4C7A-9C77-A59D68629429}" srcId="{697B3A46-F2BB-4BBE-A19A-0699033D9598}" destId="{F5E2A11F-64F7-413D-81E5-C59563C84A4E}" srcOrd="2" destOrd="0" parTransId="{6A8C49C0-B246-4BD4-A9A8-CE2D0B13B35E}" sibTransId="{F4781B70-6F5B-4D8F-9A3E-06FC7D87CA7B}"/>
    <dgm:cxn modelId="{7AB309E5-7583-4F01-9C91-7E6BF3F246BE}" type="presOf" srcId="{58B5FCBB-A64C-44EB-A34E-83EC94C909A0}" destId="{39A6C949-2579-4AF4-96F5-3CA4A747A7BC}" srcOrd="0" destOrd="0" presId="urn:microsoft.com/office/officeart/2005/8/layout/vList2"/>
    <dgm:cxn modelId="{2EF6CF36-6E7A-42F8-89CA-88F60F0E5C60}" type="presOf" srcId="{F5E2A11F-64F7-413D-81E5-C59563C84A4E}" destId="{DDDBD663-B0BA-42A8-8CA5-034D42337BD4}" srcOrd="0" destOrd="0" presId="urn:microsoft.com/office/officeart/2005/8/layout/vList2"/>
    <dgm:cxn modelId="{34F41847-4BA3-45F6-BFEA-F15B94FAB04B}" type="presParOf" srcId="{15C111D1-FF37-4E67-B874-1D594A55E53E}" destId="{39A6C949-2579-4AF4-96F5-3CA4A747A7BC}" srcOrd="0" destOrd="0" presId="urn:microsoft.com/office/officeart/2005/8/layout/vList2"/>
    <dgm:cxn modelId="{A845DCBD-3A82-4FCF-A682-2E3D2CA972BC}" type="presParOf" srcId="{15C111D1-FF37-4E67-B874-1D594A55E53E}" destId="{3A70D614-CDE8-4D1E-8121-D4ECDE1803EA}" srcOrd="1" destOrd="0" presId="urn:microsoft.com/office/officeart/2005/8/layout/vList2"/>
    <dgm:cxn modelId="{6E00EDE4-C29D-4E8E-ACF6-D5E179933696}" type="presParOf" srcId="{15C111D1-FF37-4E67-B874-1D594A55E53E}" destId="{FCD72893-1BA8-41C1-A6DD-C975BB8A9A15}" srcOrd="2" destOrd="0" presId="urn:microsoft.com/office/officeart/2005/8/layout/vList2"/>
    <dgm:cxn modelId="{BF8EB2EA-A0E1-441F-AEE2-30CCADAC229F}" type="presParOf" srcId="{15C111D1-FF37-4E67-B874-1D594A55E53E}" destId="{12BDD565-FE1F-444E-9474-54818AEE1919}" srcOrd="3" destOrd="0" presId="urn:microsoft.com/office/officeart/2005/8/layout/vList2"/>
    <dgm:cxn modelId="{AAB0F419-93F0-4241-9536-6E7951F00DBE}" type="presParOf" srcId="{15C111D1-FF37-4E67-B874-1D594A55E53E}" destId="{DDDBD663-B0BA-42A8-8CA5-034D42337B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08CC40-3B38-4335-8DE3-F3C7042AC59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BF8303-24DA-4E51-9C56-4BB5185E7561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Консолидационный потенциал городского сообщества</a:t>
          </a:r>
          <a:r>
            <a:rPr lang="ru-RU" dirty="0" smtClean="0">
              <a:solidFill>
                <a:schemeClr val="tx1"/>
              </a:solidFill>
            </a:rPr>
            <a:t>- способность и готовность институтов и жителей содействовать решению </a:t>
          </a:r>
          <a:r>
            <a:rPr lang="ru-RU" b="1" dirty="0" smtClean="0">
              <a:solidFill>
                <a:schemeClr val="tx1"/>
              </a:solidFill>
            </a:rPr>
            <a:t>трех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основных задач</a:t>
          </a:r>
          <a:r>
            <a:rPr lang="ru-RU" dirty="0" smtClean="0">
              <a:solidFill>
                <a:schemeClr val="tx1"/>
              </a:solidFill>
            </a:rPr>
            <a:t>:</a:t>
          </a:r>
          <a:endParaRPr lang="ru-RU" dirty="0">
            <a:solidFill>
              <a:schemeClr val="tx1"/>
            </a:solidFill>
          </a:endParaRPr>
        </a:p>
      </dgm:t>
    </dgm:pt>
    <dgm:pt modelId="{3E7DB72C-08EE-49C5-A442-9169C141DBA0}" type="parTrans" cxnId="{6F527F49-B44D-44D8-AB47-358F809AEA6B}">
      <dgm:prSet/>
      <dgm:spPr/>
      <dgm:t>
        <a:bodyPr/>
        <a:lstStyle/>
        <a:p>
          <a:endParaRPr lang="ru-RU"/>
        </a:p>
      </dgm:t>
    </dgm:pt>
    <dgm:pt modelId="{F06C736D-4322-4FBE-901C-2BC150284676}" type="sibTrans" cxnId="{6F527F49-B44D-44D8-AB47-358F809AEA6B}">
      <dgm:prSet/>
      <dgm:spPr/>
      <dgm:t>
        <a:bodyPr/>
        <a:lstStyle/>
        <a:p>
          <a:endParaRPr lang="ru-RU"/>
        </a:p>
      </dgm:t>
    </dgm:pt>
    <dgm:pt modelId="{579A22D4-BB80-4569-92CF-96BC5F9ABC60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формирование отношений взаимной лояльности</a:t>
          </a:r>
          <a:endParaRPr lang="ru-RU" sz="2400" dirty="0">
            <a:solidFill>
              <a:schemeClr val="tx1"/>
            </a:solidFill>
          </a:endParaRPr>
        </a:p>
      </dgm:t>
    </dgm:pt>
    <dgm:pt modelId="{B9B37D53-BB19-48E5-99ED-D16904711DB4}" type="parTrans" cxnId="{C0B2321A-793C-45FA-84BC-EBDE238235B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7BB0A2E-D525-4014-8BFB-EC5BAD4EB449}" type="sibTrans" cxnId="{C0B2321A-793C-45FA-84BC-EBDE238235BF}">
      <dgm:prSet/>
      <dgm:spPr/>
      <dgm:t>
        <a:bodyPr/>
        <a:lstStyle/>
        <a:p>
          <a:endParaRPr lang="ru-RU"/>
        </a:p>
      </dgm:t>
    </dgm:pt>
    <dgm:pt modelId="{FEEF8BC3-EBB1-461E-917B-F56A343554E6}">
      <dgm:prSet phldrT="[Текст]"/>
      <dgm:spPr>
        <a:solidFill>
          <a:srgbClr val="FFFF99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быть ответственным за свои действия в соответствии с правовыми и нравственными нормами</a:t>
          </a:r>
          <a:endParaRPr lang="ru-RU" dirty="0">
            <a:solidFill>
              <a:schemeClr val="tx1"/>
            </a:solidFill>
          </a:endParaRPr>
        </a:p>
      </dgm:t>
    </dgm:pt>
    <dgm:pt modelId="{63A58938-CDE9-4EFC-B3D4-F34CAD870B89}" type="parTrans" cxnId="{9B6E0561-5AAE-45FA-B346-5656EB6D6B9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1422054-58F5-4C01-A1E1-DE78508FA5D4}" type="sibTrans" cxnId="{9B6E0561-5AAE-45FA-B346-5656EB6D6B90}">
      <dgm:prSet/>
      <dgm:spPr/>
      <dgm:t>
        <a:bodyPr/>
        <a:lstStyle/>
        <a:p>
          <a:endParaRPr lang="ru-RU"/>
        </a:p>
      </dgm:t>
    </dgm:pt>
    <dgm:pt modelId="{4A1581C9-393B-4799-B9AB-7EB0D33592C4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утверждение принципа социальной справедливости</a:t>
          </a:r>
          <a:endParaRPr lang="ru-RU" sz="2400" dirty="0">
            <a:solidFill>
              <a:schemeClr val="tx1"/>
            </a:solidFill>
          </a:endParaRPr>
        </a:p>
      </dgm:t>
    </dgm:pt>
    <dgm:pt modelId="{5A00F0CD-824D-49CD-B5A0-113C3D7B95B7}" type="parTrans" cxnId="{2460554C-CB33-4EC8-BAFA-024AFDDA826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22397A8-AABF-48A7-A56B-93EDA9661E7C}" type="sibTrans" cxnId="{2460554C-CB33-4EC8-BAFA-024AFDDA8265}">
      <dgm:prSet/>
      <dgm:spPr/>
      <dgm:t>
        <a:bodyPr/>
        <a:lstStyle/>
        <a:p>
          <a:endParaRPr lang="ru-RU"/>
        </a:p>
      </dgm:t>
    </dgm:pt>
    <dgm:pt modelId="{27E3B800-76D8-4F5E-AB46-3DAA63FA3F80}" type="pres">
      <dgm:prSet presAssocID="{E108CC40-3B38-4335-8DE3-F3C7042AC59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B25A82-3C8B-4325-A0D5-3D94279029FB}" type="pres">
      <dgm:prSet presAssocID="{4EBF8303-24DA-4E51-9C56-4BB5185E7561}" presName="singleCycle" presStyleCnt="0"/>
      <dgm:spPr/>
    </dgm:pt>
    <dgm:pt modelId="{F00E2ECA-0F13-4FCF-A78D-1511960B17AF}" type="pres">
      <dgm:prSet presAssocID="{4EBF8303-24DA-4E51-9C56-4BB5185E7561}" presName="singleCenter" presStyleLbl="node1" presStyleIdx="0" presStyleCnt="4" custScaleX="473291" custLinFactNeighborX="12635" custLinFactNeighborY="-5013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C71482C-F1E5-4433-BF5C-FF9A9C439316}" type="pres">
      <dgm:prSet presAssocID="{B9B37D53-BB19-48E5-99ED-D16904711DB4}" presName="Name56" presStyleLbl="parChTrans1D2" presStyleIdx="0" presStyleCnt="3"/>
      <dgm:spPr/>
      <dgm:t>
        <a:bodyPr/>
        <a:lstStyle/>
        <a:p>
          <a:endParaRPr lang="ru-RU"/>
        </a:p>
      </dgm:t>
    </dgm:pt>
    <dgm:pt modelId="{DC3FA5A4-4495-421E-8768-E0D46F91DB88}" type="pres">
      <dgm:prSet presAssocID="{579A22D4-BB80-4569-92CF-96BC5F9ABC60}" presName="text0" presStyleLbl="node1" presStyleIdx="1" presStyleCnt="4" custScaleX="351387" custScaleY="93906" custRadScaleRad="110513" custRadScaleInc="132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07433-A81E-4B94-85D9-D3DD49BEDCE0}" type="pres">
      <dgm:prSet presAssocID="{63A58938-CDE9-4EFC-B3D4-F34CAD870B89}" presName="Name56" presStyleLbl="parChTrans1D2" presStyleIdx="1" presStyleCnt="3"/>
      <dgm:spPr/>
      <dgm:t>
        <a:bodyPr/>
        <a:lstStyle/>
        <a:p>
          <a:endParaRPr lang="ru-RU"/>
        </a:p>
      </dgm:t>
    </dgm:pt>
    <dgm:pt modelId="{2F59FBAE-F804-4CB0-A73A-073ED2BEFC07}" type="pres">
      <dgm:prSet presAssocID="{FEEF8BC3-EBB1-461E-917B-F56A343554E6}" presName="text0" presStyleLbl="node1" presStyleIdx="2" presStyleCnt="4" custScaleX="564957" custRadScaleRad="46078" custRadScaleInc="61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7A1F6-4424-4BA4-A659-10CAA8BC050F}" type="pres">
      <dgm:prSet presAssocID="{5A00F0CD-824D-49CD-B5A0-113C3D7B95B7}" presName="Name56" presStyleLbl="parChTrans1D2" presStyleIdx="2" presStyleCnt="3"/>
      <dgm:spPr/>
      <dgm:t>
        <a:bodyPr/>
        <a:lstStyle/>
        <a:p>
          <a:endParaRPr lang="ru-RU"/>
        </a:p>
      </dgm:t>
    </dgm:pt>
    <dgm:pt modelId="{A085B07C-76D2-4E31-904B-F5C4F6983D02}" type="pres">
      <dgm:prSet presAssocID="{4A1581C9-393B-4799-B9AB-7EB0D33592C4}" presName="text0" presStyleLbl="node1" presStyleIdx="3" presStyleCnt="4" custScaleX="339623" custScaleY="86370" custRadScaleRad="66675" custRadScaleInc="81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6D6AF5-62DC-45F0-866D-B7E66C2E40FE}" type="presOf" srcId="{4EBF8303-24DA-4E51-9C56-4BB5185E7561}" destId="{F00E2ECA-0F13-4FCF-A78D-1511960B17AF}" srcOrd="0" destOrd="0" presId="urn:microsoft.com/office/officeart/2008/layout/RadialCluster"/>
    <dgm:cxn modelId="{5B28A9AE-8EB0-4A9C-AF30-390E8B66F351}" type="presOf" srcId="{E108CC40-3B38-4335-8DE3-F3C7042AC598}" destId="{27E3B800-76D8-4F5E-AB46-3DAA63FA3F80}" srcOrd="0" destOrd="0" presId="urn:microsoft.com/office/officeart/2008/layout/RadialCluster"/>
    <dgm:cxn modelId="{C0B2321A-793C-45FA-84BC-EBDE238235BF}" srcId="{4EBF8303-24DA-4E51-9C56-4BB5185E7561}" destId="{579A22D4-BB80-4569-92CF-96BC5F9ABC60}" srcOrd="0" destOrd="0" parTransId="{B9B37D53-BB19-48E5-99ED-D16904711DB4}" sibTransId="{B7BB0A2E-D525-4014-8BFB-EC5BAD4EB449}"/>
    <dgm:cxn modelId="{9B6E0561-5AAE-45FA-B346-5656EB6D6B90}" srcId="{4EBF8303-24DA-4E51-9C56-4BB5185E7561}" destId="{FEEF8BC3-EBB1-461E-917B-F56A343554E6}" srcOrd="1" destOrd="0" parTransId="{63A58938-CDE9-4EFC-B3D4-F34CAD870B89}" sibTransId="{91422054-58F5-4C01-A1E1-DE78508FA5D4}"/>
    <dgm:cxn modelId="{672FA699-0350-4BBC-B2F8-B99F7E660C35}" type="presOf" srcId="{579A22D4-BB80-4569-92CF-96BC5F9ABC60}" destId="{DC3FA5A4-4495-421E-8768-E0D46F91DB88}" srcOrd="0" destOrd="0" presId="urn:microsoft.com/office/officeart/2008/layout/RadialCluster"/>
    <dgm:cxn modelId="{C9028F83-E238-4686-88F5-049EFA529A78}" type="presOf" srcId="{FEEF8BC3-EBB1-461E-917B-F56A343554E6}" destId="{2F59FBAE-F804-4CB0-A73A-073ED2BEFC07}" srcOrd="0" destOrd="0" presId="urn:microsoft.com/office/officeart/2008/layout/RadialCluster"/>
    <dgm:cxn modelId="{2460554C-CB33-4EC8-BAFA-024AFDDA8265}" srcId="{4EBF8303-24DA-4E51-9C56-4BB5185E7561}" destId="{4A1581C9-393B-4799-B9AB-7EB0D33592C4}" srcOrd="2" destOrd="0" parTransId="{5A00F0CD-824D-49CD-B5A0-113C3D7B95B7}" sibTransId="{022397A8-AABF-48A7-A56B-93EDA9661E7C}"/>
    <dgm:cxn modelId="{B44BB67C-53ED-4950-9737-CE021A8B6F49}" type="presOf" srcId="{63A58938-CDE9-4EFC-B3D4-F34CAD870B89}" destId="{AC307433-A81E-4B94-85D9-D3DD49BEDCE0}" srcOrd="0" destOrd="0" presId="urn:microsoft.com/office/officeart/2008/layout/RadialCluster"/>
    <dgm:cxn modelId="{30BF03BE-44B0-4267-94F9-B0F7B3ED6482}" type="presOf" srcId="{5A00F0CD-824D-49CD-B5A0-113C3D7B95B7}" destId="{8367A1F6-4424-4BA4-A659-10CAA8BC050F}" srcOrd="0" destOrd="0" presId="urn:microsoft.com/office/officeart/2008/layout/RadialCluster"/>
    <dgm:cxn modelId="{6F527F49-B44D-44D8-AB47-358F809AEA6B}" srcId="{E108CC40-3B38-4335-8DE3-F3C7042AC598}" destId="{4EBF8303-24DA-4E51-9C56-4BB5185E7561}" srcOrd="0" destOrd="0" parTransId="{3E7DB72C-08EE-49C5-A442-9169C141DBA0}" sibTransId="{F06C736D-4322-4FBE-901C-2BC150284676}"/>
    <dgm:cxn modelId="{5292C6BF-1EF8-467B-90DC-5D72E6C02103}" type="presOf" srcId="{B9B37D53-BB19-48E5-99ED-D16904711DB4}" destId="{DC71482C-F1E5-4433-BF5C-FF9A9C439316}" srcOrd="0" destOrd="0" presId="urn:microsoft.com/office/officeart/2008/layout/RadialCluster"/>
    <dgm:cxn modelId="{9B8DF23F-1A31-42A2-A0C0-EC51F83DD0B6}" type="presOf" srcId="{4A1581C9-393B-4799-B9AB-7EB0D33592C4}" destId="{A085B07C-76D2-4E31-904B-F5C4F6983D02}" srcOrd="0" destOrd="0" presId="urn:microsoft.com/office/officeart/2008/layout/RadialCluster"/>
    <dgm:cxn modelId="{FCD2BB58-1521-4DA0-AF4E-8DD568E1897B}" type="presParOf" srcId="{27E3B800-76D8-4F5E-AB46-3DAA63FA3F80}" destId="{E1B25A82-3C8B-4325-A0D5-3D94279029FB}" srcOrd="0" destOrd="0" presId="urn:microsoft.com/office/officeart/2008/layout/RadialCluster"/>
    <dgm:cxn modelId="{1A863971-65F5-4EC7-805B-D4AADBD3E998}" type="presParOf" srcId="{E1B25A82-3C8B-4325-A0D5-3D94279029FB}" destId="{F00E2ECA-0F13-4FCF-A78D-1511960B17AF}" srcOrd="0" destOrd="0" presId="urn:microsoft.com/office/officeart/2008/layout/RadialCluster"/>
    <dgm:cxn modelId="{D545386D-28EE-40A1-BE4C-650CB63B085A}" type="presParOf" srcId="{E1B25A82-3C8B-4325-A0D5-3D94279029FB}" destId="{DC71482C-F1E5-4433-BF5C-FF9A9C439316}" srcOrd="1" destOrd="0" presId="urn:microsoft.com/office/officeart/2008/layout/RadialCluster"/>
    <dgm:cxn modelId="{F13A879B-D3FF-4483-8CA8-1ECB33D7A50A}" type="presParOf" srcId="{E1B25A82-3C8B-4325-A0D5-3D94279029FB}" destId="{DC3FA5A4-4495-421E-8768-E0D46F91DB88}" srcOrd="2" destOrd="0" presId="urn:microsoft.com/office/officeart/2008/layout/RadialCluster"/>
    <dgm:cxn modelId="{C1CE9AC8-9FD4-4574-8FBF-5E971A3F1F8F}" type="presParOf" srcId="{E1B25A82-3C8B-4325-A0D5-3D94279029FB}" destId="{AC307433-A81E-4B94-85D9-D3DD49BEDCE0}" srcOrd="3" destOrd="0" presId="urn:microsoft.com/office/officeart/2008/layout/RadialCluster"/>
    <dgm:cxn modelId="{2C87A7D5-2F99-4810-8BBE-060C48225CAC}" type="presParOf" srcId="{E1B25A82-3C8B-4325-A0D5-3D94279029FB}" destId="{2F59FBAE-F804-4CB0-A73A-073ED2BEFC07}" srcOrd="4" destOrd="0" presId="urn:microsoft.com/office/officeart/2008/layout/RadialCluster"/>
    <dgm:cxn modelId="{016E47FC-DDFD-4EF5-BF7C-4021AA2F17B2}" type="presParOf" srcId="{E1B25A82-3C8B-4325-A0D5-3D94279029FB}" destId="{8367A1F6-4424-4BA4-A659-10CAA8BC050F}" srcOrd="5" destOrd="0" presId="urn:microsoft.com/office/officeart/2008/layout/RadialCluster"/>
    <dgm:cxn modelId="{E6DD452B-20BD-467C-ABFC-5977CE718333}" type="presParOf" srcId="{E1B25A82-3C8B-4325-A0D5-3D94279029FB}" destId="{A085B07C-76D2-4E31-904B-F5C4F6983D0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54D632-02F8-40B8-A9E4-6FFA1791F95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CCC75FB-F40F-4AD7-B154-B99F453839B5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100" b="1" dirty="0" smtClean="0"/>
            <a:t>содержательный </a:t>
          </a:r>
          <a:r>
            <a:rPr lang="ru-RU" sz="2100" dirty="0" smtClean="0"/>
            <a:t>(ценности, цели, мотивы)</a:t>
          </a:r>
          <a:endParaRPr lang="ru-RU" sz="2100" dirty="0"/>
        </a:p>
      </dgm:t>
    </dgm:pt>
    <dgm:pt modelId="{F4E31B9F-3BB3-4375-AA9C-806CA18184F9}" type="parTrans" cxnId="{E64B3959-8A00-47B1-B4FF-ACFD0F86568D}">
      <dgm:prSet/>
      <dgm:spPr/>
      <dgm:t>
        <a:bodyPr/>
        <a:lstStyle/>
        <a:p>
          <a:endParaRPr lang="ru-RU"/>
        </a:p>
      </dgm:t>
    </dgm:pt>
    <dgm:pt modelId="{6AC785AC-DE6C-40BB-88DD-E7A529C552BA}" type="sibTrans" cxnId="{E64B3959-8A00-47B1-B4FF-ACFD0F86568D}">
      <dgm:prSet/>
      <dgm:spPr/>
      <dgm:t>
        <a:bodyPr/>
        <a:lstStyle/>
        <a:p>
          <a:endParaRPr lang="ru-RU"/>
        </a:p>
      </dgm:t>
    </dgm:pt>
    <dgm:pt modelId="{45510464-A5F9-4CE9-BAB4-F5C7F99A0994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/>
            <a:t>институциональный</a:t>
          </a:r>
          <a:r>
            <a:rPr lang="ru-RU" dirty="0" smtClean="0"/>
            <a:t> (организационные структуры, нормативная база)</a:t>
          </a:r>
          <a:endParaRPr lang="ru-RU" dirty="0"/>
        </a:p>
      </dgm:t>
    </dgm:pt>
    <dgm:pt modelId="{273D3749-DFD7-4168-AC44-02C2F6881F4A}" type="parTrans" cxnId="{03E38734-061F-4645-9387-E4BECA04CA60}">
      <dgm:prSet/>
      <dgm:spPr/>
      <dgm:t>
        <a:bodyPr/>
        <a:lstStyle/>
        <a:p>
          <a:endParaRPr lang="ru-RU"/>
        </a:p>
      </dgm:t>
    </dgm:pt>
    <dgm:pt modelId="{00D18CB5-78AE-462E-891E-DA151D1FEBAD}" type="sibTrans" cxnId="{03E38734-061F-4645-9387-E4BECA04CA60}">
      <dgm:prSet/>
      <dgm:spPr/>
      <dgm:t>
        <a:bodyPr/>
        <a:lstStyle/>
        <a:p>
          <a:endParaRPr lang="ru-RU"/>
        </a:p>
      </dgm:t>
    </dgm:pt>
    <dgm:pt modelId="{1A861208-8653-4229-A258-9B1C8665FB4A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/>
            <a:t>технологический </a:t>
          </a:r>
          <a:r>
            <a:rPr lang="ru-RU" dirty="0" smtClean="0"/>
            <a:t>(процедуры изменения сознания)</a:t>
          </a:r>
          <a:endParaRPr lang="ru-RU" dirty="0"/>
        </a:p>
      </dgm:t>
    </dgm:pt>
    <dgm:pt modelId="{2A010C5C-6C87-41D3-96B7-68FC746EA154}" type="parTrans" cxnId="{EC65BD30-BDF0-47A9-BB81-30308DD17E90}">
      <dgm:prSet/>
      <dgm:spPr/>
      <dgm:t>
        <a:bodyPr/>
        <a:lstStyle/>
        <a:p>
          <a:endParaRPr lang="ru-RU"/>
        </a:p>
      </dgm:t>
    </dgm:pt>
    <dgm:pt modelId="{B48284CD-E776-4E8D-8494-B3E393D04BC3}" type="sibTrans" cxnId="{EC65BD30-BDF0-47A9-BB81-30308DD17E90}">
      <dgm:prSet/>
      <dgm:spPr/>
      <dgm:t>
        <a:bodyPr/>
        <a:lstStyle/>
        <a:p>
          <a:endParaRPr lang="ru-RU"/>
        </a:p>
      </dgm:t>
    </dgm:pt>
    <dgm:pt modelId="{70E78CFF-8D18-4ED6-822E-B48320D0D211}" type="pres">
      <dgm:prSet presAssocID="{5D54D632-02F8-40B8-A9E4-6FFA1791F953}" presName="compositeShape" presStyleCnt="0">
        <dgm:presLayoutVars>
          <dgm:dir/>
          <dgm:resizeHandles/>
        </dgm:presLayoutVars>
      </dgm:prSet>
      <dgm:spPr/>
    </dgm:pt>
    <dgm:pt modelId="{B901ECC6-9C53-4CD8-8F2D-DAF9AC3B21E4}" type="pres">
      <dgm:prSet presAssocID="{5D54D632-02F8-40B8-A9E4-6FFA1791F953}" presName="pyramid" presStyleLbl="node1" presStyleIdx="0" presStyleCnt="1" custLinFactNeighborX="-17812" custLinFactNeighborY="586"/>
      <dgm:spPr>
        <a:solidFill>
          <a:schemeClr val="accent6">
            <a:lumMod val="75000"/>
          </a:schemeClr>
        </a:solidFill>
      </dgm:spPr>
    </dgm:pt>
    <dgm:pt modelId="{0B8609B5-D516-47E4-8BB2-F9A68526B0C0}" type="pres">
      <dgm:prSet presAssocID="{5D54D632-02F8-40B8-A9E4-6FFA1791F953}" presName="theList" presStyleCnt="0"/>
      <dgm:spPr/>
    </dgm:pt>
    <dgm:pt modelId="{62E57EF5-80ED-45A5-B919-B27CAE305384}" type="pres">
      <dgm:prSet presAssocID="{5CCC75FB-F40F-4AD7-B154-B99F453839B5}" presName="aNode" presStyleLbl="fgAcc1" presStyleIdx="0" presStyleCnt="3" custScaleX="177185" custScaleY="54491" custLinFactY="24224" custLinFactNeighborX="1734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398AB-C6E1-4244-85A0-7DC15E4F2970}" type="pres">
      <dgm:prSet presAssocID="{5CCC75FB-F40F-4AD7-B154-B99F453839B5}" presName="aSpace" presStyleCnt="0"/>
      <dgm:spPr/>
    </dgm:pt>
    <dgm:pt modelId="{0F5AA7F5-A95E-427F-B250-92675DA36E86}" type="pres">
      <dgm:prSet presAssocID="{45510464-A5F9-4CE9-BAB4-F5C7F99A0994}" presName="aNode" presStyleLbl="fgAcc1" presStyleIdx="1" presStyleCnt="3" custScaleX="177837" custScaleY="60417" custLinFactY="18323" custLinFactNeighborX="16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79FEF-5A72-4BC4-B8CA-7F0B53A9B8C0}" type="pres">
      <dgm:prSet presAssocID="{45510464-A5F9-4CE9-BAB4-F5C7F99A0994}" presName="aSpace" presStyleCnt="0"/>
      <dgm:spPr/>
    </dgm:pt>
    <dgm:pt modelId="{2FB3C829-4952-46DE-ADF6-593ECDBDD363}" type="pres">
      <dgm:prSet presAssocID="{1A861208-8653-4229-A258-9B1C8665FB4A}" presName="aNode" presStyleLbl="fgAcc1" presStyleIdx="2" presStyleCnt="3" custScaleX="172641" custScaleY="54412" custLinFactY="14132" custLinFactNeighborX="162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DE5E0-DF4F-4C9A-9C85-640832A61524}" type="pres">
      <dgm:prSet presAssocID="{1A861208-8653-4229-A258-9B1C8665FB4A}" presName="aSpace" presStyleCnt="0"/>
      <dgm:spPr/>
    </dgm:pt>
  </dgm:ptLst>
  <dgm:cxnLst>
    <dgm:cxn modelId="{03E38734-061F-4645-9387-E4BECA04CA60}" srcId="{5D54D632-02F8-40B8-A9E4-6FFA1791F953}" destId="{45510464-A5F9-4CE9-BAB4-F5C7F99A0994}" srcOrd="1" destOrd="0" parTransId="{273D3749-DFD7-4168-AC44-02C2F6881F4A}" sibTransId="{00D18CB5-78AE-462E-891E-DA151D1FEBAD}"/>
    <dgm:cxn modelId="{D85D5280-AFA4-4395-8B9A-E53D447115AE}" type="presOf" srcId="{5D54D632-02F8-40B8-A9E4-6FFA1791F953}" destId="{70E78CFF-8D18-4ED6-822E-B48320D0D211}" srcOrd="0" destOrd="0" presId="urn:microsoft.com/office/officeart/2005/8/layout/pyramid2"/>
    <dgm:cxn modelId="{24025AF6-A678-464D-8CDE-BEBB694989D2}" type="presOf" srcId="{1A861208-8653-4229-A258-9B1C8665FB4A}" destId="{2FB3C829-4952-46DE-ADF6-593ECDBDD363}" srcOrd="0" destOrd="0" presId="urn:microsoft.com/office/officeart/2005/8/layout/pyramid2"/>
    <dgm:cxn modelId="{E64B3959-8A00-47B1-B4FF-ACFD0F86568D}" srcId="{5D54D632-02F8-40B8-A9E4-6FFA1791F953}" destId="{5CCC75FB-F40F-4AD7-B154-B99F453839B5}" srcOrd="0" destOrd="0" parTransId="{F4E31B9F-3BB3-4375-AA9C-806CA18184F9}" sibTransId="{6AC785AC-DE6C-40BB-88DD-E7A529C552BA}"/>
    <dgm:cxn modelId="{EA178046-6C93-44E2-9F9A-DD4EB9CB2E86}" type="presOf" srcId="{45510464-A5F9-4CE9-BAB4-F5C7F99A0994}" destId="{0F5AA7F5-A95E-427F-B250-92675DA36E86}" srcOrd="0" destOrd="0" presId="urn:microsoft.com/office/officeart/2005/8/layout/pyramid2"/>
    <dgm:cxn modelId="{2C5F4991-7D26-431F-A955-3AEE4A10C743}" type="presOf" srcId="{5CCC75FB-F40F-4AD7-B154-B99F453839B5}" destId="{62E57EF5-80ED-45A5-B919-B27CAE305384}" srcOrd="0" destOrd="0" presId="urn:microsoft.com/office/officeart/2005/8/layout/pyramid2"/>
    <dgm:cxn modelId="{EC65BD30-BDF0-47A9-BB81-30308DD17E90}" srcId="{5D54D632-02F8-40B8-A9E4-6FFA1791F953}" destId="{1A861208-8653-4229-A258-9B1C8665FB4A}" srcOrd="2" destOrd="0" parTransId="{2A010C5C-6C87-41D3-96B7-68FC746EA154}" sibTransId="{B48284CD-E776-4E8D-8494-B3E393D04BC3}"/>
    <dgm:cxn modelId="{6DD9F5F0-374E-4A74-9388-EC78F684D3F9}" type="presParOf" srcId="{70E78CFF-8D18-4ED6-822E-B48320D0D211}" destId="{B901ECC6-9C53-4CD8-8F2D-DAF9AC3B21E4}" srcOrd="0" destOrd="0" presId="urn:microsoft.com/office/officeart/2005/8/layout/pyramid2"/>
    <dgm:cxn modelId="{A2ADDB5A-EA89-480A-9CED-1928DF247494}" type="presParOf" srcId="{70E78CFF-8D18-4ED6-822E-B48320D0D211}" destId="{0B8609B5-D516-47E4-8BB2-F9A68526B0C0}" srcOrd="1" destOrd="0" presId="urn:microsoft.com/office/officeart/2005/8/layout/pyramid2"/>
    <dgm:cxn modelId="{02F0BCD3-90F1-42AF-845F-5546D9683E34}" type="presParOf" srcId="{0B8609B5-D516-47E4-8BB2-F9A68526B0C0}" destId="{62E57EF5-80ED-45A5-B919-B27CAE305384}" srcOrd="0" destOrd="0" presId="urn:microsoft.com/office/officeart/2005/8/layout/pyramid2"/>
    <dgm:cxn modelId="{30CA8AA6-2C32-47D5-A6AD-C84041F2CB45}" type="presParOf" srcId="{0B8609B5-D516-47E4-8BB2-F9A68526B0C0}" destId="{8CC398AB-C6E1-4244-85A0-7DC15E4F2970}" srcOrd="1" destOrd="0" presId="urn:microsoft.com/office/officeart/2005/8/layout/pyramid2"/>
    <dgm:cxn modelId="{8E12191C-0EEA-4964-B517-35DB0A084503}" type="presParOf" srcId="{0B8609B5-D516-47E4-8BB2-F9A68526B0C0}" destId="{0F5AA7F5-A95E-427F-B250-92675DA36E86}" srcOrd="2" destOrd="0" presId="urn:microsoft.com/office/officeart/2005/8/layout/pyramid2"/>
    <dgm:cxn modelId="{C0FFC06E-BF99-4E1E-B7E6-9A0FACC6DC64}" type="presParOf" srcId="{0B8609B5-D516-47E4-8BB2-F9A68526B0C0}" destId="{5C479FEF-5A72-4BC4-B8CA-7F0B53A9B8C0}" srcOrd="3" destOrd="0" presId="urn:microsoft.com/office/officeart/2005/8/layout/pyramid2"/>
    <dgm:cxn modelId="{178FA98F-D28F-43CA-B670-9EC44ED9C902}" type="presParOf" srcId="{0B8609B5-D516-47E4-8BB2-F9A68526B0C0}" destId="{2FB3C829-4952-46DE-ADF6-593ECDBDD363}" srcOrd="4" destOrd="0" presId="urn:microsoft.com/office/officeart/2005/8/layout/pyramid2"/>
    <dgm:cxn modelId="{BC697601-34B0-4286-AC96-AD73436DF2DD}" type="presParOf" srcId="{0B8609B5-D516-47E4-8BB2-F9A68526B0C0}" destId="{35CDE5E0-DF4F-4C9A-9C85-640832A6152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2A66D6-87CF-4642-892C-18736CD1F400}" type="doc">
      <dgm:prSet loTypeId="urn:microsoft.com/office/officeart/2005/8/layout/vList2" loCatId="list" qsTypeId="urn:microsoft.com/office/officeart/2005/8/quickstyle/simple1#16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5FE464CD-85BD-436D-BF07-C0F323EDC937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Утверждение идеи солидарности и на ее основе консолидация общества возможны лишь при условии радикальной трансформации диспозиций основных авторов регионального социального пространства.</a:t>
          </a:r>
          <a:endParaRPr lang="ru-RU" dirty="0">
            <a:solidFill>
              <a:schemeClr val="tx1"/>
            </a:solidFill>
          </a:endParaRPr>
        </a:p>
      </dgm:t>
    </dgm:pt>
    <dgm:pt modelId="{25CF3318-B2FE-4C4D-B72C-62342A968AA1}" type="parTrans" cxnId="{F687F649-ECC9-46ED-BE27-A334E274FB6B}">
      <dgm:prSet/>
      <dgm:spPr/>
      <dgm:t>
        <a:bodyPr/>
        <a:lstStyle/>
        <a:p>
          <a:endParaRPr lang="ru-RU"/>
        </a:p>
      </dgm:t>
    </dgm:pt>
    <dgm:pt modelId="{33F594A0-2A76-4279-B0CA-55226053B1DC}" type="sibTrans" cxnId="{F687F649-ECC9-46ED-BE27-A334E274FB6B}">
      <dgm:prSet/>
      <dgm:spPr/>
      <dgm:t>
        <a:bodyPr/>
        <a:lstStyle/>
        <a:p>
          <a:endParaRPr lang="ru-RU"/>
        </a:p>
      </dgm:t>
    </dgm:pt>
    <dgm:pt modelId="{6EB95E76-22E4-4FC7-9EE7-07A7E2C201BB}" type="pres">
      <dgm:prSet presAssocID="{CB2A66D6-87CF-4642-892C-18736CD1F4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9E1942-7BD0-43F8-9BFF-D81A6D6540EE}" type="pres">
      <dgm:prSet presAssocID="{5FE464CD-85BD-436D-BF07-C0F323EDC9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D14CEF-9AA0-47BC-8A50-C8B02DBDE70E}" type="presOf" srcId="{5FE464CD-85BD-436D-BF07-C0F323EDC937}" destId="{409E1942-7BD0-43F8-9BFF-D81A6D6540EE}" srcOrd="0" destOrd="0" presId="urn:microsoft.com/office/officeart/2005/8/layout/vList2"/>
    <dgm:cxn modelId="{136D5C6A-8AD0-47A6-8D18-725A4931DD14}" type="presOf" srcId="{CB2A66D6-87CF-4642-892C-18736CD1F400}" destId="{6EB95E76-22E4-4FC7-9EE7-07A7E2C201BB}" srcOrd="0" destOrd="0" presId="urn:microsoft.com/office/officeart/2005/8/layout/vList2"/>
    <dgm:cxn modelId="{F687F649-ECC9-46ED-BE27-A334E274FB6B}" srcId="{CB2A66D6-87CF-4642-892C-18736CD1F400}" destId="{5FE464CD-85BD-436D-BF07-C0F323EDC937}" srcOrd="0" destOrd="0" parTransId="{25CF3318-B2FE-4C4D-B72C-62342A968AA1}" sibTransId="{33F594A0-2A76-4279-B0CA-55226053B1DC}"/>
    <dgm:cxn modelId="{BF90BD9A-4262-48C3-8BC1-9D7F6121C0A3}" type="presParOf" srcId="{6EB95E76-22E4-4FC7-9EE7-07A7E2C201BB}" destId="{409E1942-7BD0-43F8-9BFF-D81A6D6540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C3767D-3BC7-49A8-BA9E-E2ED08B9ED69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27AF8E7E-4D67-44EC-A4CE-CE651C844E12}">
      <dgm:prSet custT="1"/>
      <dgm:spPr/>
      <dgm:t>
        <a:bodyPr/>
        <a:lstStyle/>
        <a:p>
          <a:pPr rtl="0"/>
          <a:r>
            <a:rPr lang="ru-RU" sz="4800" dirty="0" smtClean="0"/>
            <a:t>власть</a:t>
          </a:r>
          <a:endParaRPr lang="ru-RU" sz="4800" dirty="0"/>
        </a:p>
      </dgm:t>
    </dgm:pt>
    <dgm:pt modelId="{97863A3E-D0BF-4715-B311-A991A0F0BAC5}" type="parTrans" cxnId="{4B5E0BB1-2E08-4AED-A80A-956D634F4A45}">
      <dgm:prSet/>
      <dgm:spPr/>
      <dgm:t>
        <a:bodyPr/>
        <a:lstStyle/>
        <a:p>
          <a:endParaRPr lang="ru-RU"/>
        </a:p>
      </dgm:t>
    </dgm:pt>
    <dgm:pt modelId="{9E4231BF-D157-432E-AF81-B7DF580DB607}" type="sibTrans" cxnId="{4B5E0BB1-2E08-4AED-A80A-956D634F4A45}">
      <dgm:prSet/>
      <dgm:spPr/>
      <dgm:t>
        <a:bodyPr/>
        <a:lstStyle/>
        <a:p>
          <a:endParaRPr lang="ru-RU"/>
        </a:p>
      </dgm:t>
    </dgm:pt>
    <dgm:pt modelId="{F2034E38-19F3-493A-A9BA-DABE25408A49}">
      <dgm:prSet custT="1"/>
      <dgm:spPr/>
      <dgm:t>
        <a:bodyPr/>
        <a:lstStyle/>
        <a:p>
          <a:pPr rtl="0"/>
          <a:r>
            <a:rPr lang="ru-RU" sz="4800" dirty="0" smtClean="0"/>
            <a:t>бизнес</a:t>
          </a:r>
          <a:endParaRPr lang="ru-RU" sz="4800" dirty="0"/>
        </a:p>
      </dgm:t>
    </dgm:pt>
    <dgm:pt modelId="{FBB72E8E-5555-4AEE-A9E7-5049549200DC}" type="parTrans" cxnId="{757B9DF6-ADED-4427-A750-3A5AC09B19C9}">
      <dgm:prSet/>
      <dgm:spPr/>
      <dgm:t>
        <a:bodyPr/>
        <a:lstStyle/>
        <a:p>
          <a:endParaRPr lang="ru-RU"/>
        </a:p>
      </dgm:t>
    </dgm:pt>
    <dgm:pt modelId="{7EEFB5D2-0100-4C1D-85C8-7F47FC3625A7}" type="sibTrans" cxnId="{757B9DF6-ADED-4427-A750-3A5AC09B19C9}">
      <dgm:prSet/>
      <dgm:spPr/>
      <dgm:t>
        <a:bodyPr/>
        <a:lstStyle/>
        <a:p>
          <a:endParaRPr lang="ru-RU"/>
        </a:p>
      </dgm:t>
    </dgm:pt>
    <dgm:pt modelId="{AAE40BCC-9C67-4336-8A0D-DF16167EF2F7}">
      <dgm:prSet custT="1"/>
      <dgm:spPr/>
      <dgm:t>
        <a:bodyPr/>
        <a:lstStyle/>
        <a:p>
          <a:pPr rtl="0"/>
          <a:r>
            <a:rPr lang="ru-RU" sz="4800" dirty="0" smtClean="0"/>
            <a:t>граждане </a:t>
          </a:r>
          <a:endParaRPr lang="ru-RU" sz="4800" dirty="0"/>
        </a:p>
      </dgm:t>
    </dgm:pt>
    <dgm:pt modelId="{E683A3D2-DC24-4C25-BC37-D61EF410F9B2}" type="parTrans" cxnId="{51018768-28BF-4CAD-81CE-78D95C59526D}">
      <dgm:prSet/>
      <dgm:spPr/>
      <dgm:t>
        <a:bodyPr/>
        <a:lstStyle/>
        <a:p>
          <a:endParaRPr lang="ru-RU"/>
        </a:p>
      </dgm:t>
    </dgm:pt>
    <dgm:pt modelId="{64EEDE80-91F5-4A24-AD8E-5DB7523466FA}" type="sibTrans" cxnId="{51018768-28BF-4CAD-81CE-78D95C59526D}">
      <dgm:prSet/>
      <dgm:spPr/>
      <dgm:t>
        <a:bodyPr/>
        <a:lstStyle/>
        <a:p>
          <a:endParaRPr lang="ru-RU"/>
        </a:p>
      </dgm:t>
    </dgm:pt>
    <dgm:pt modelId="{415C664D-018A-4EAD-80A4-BE5CC882DCA2}" type="pres">
      <dgm:prSet presAssocID="{A4C3767D-3BC7-49A8-BA9E-E2ED08B9ED6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2092C80-62AF-4BA8-B05D-B845BC444B89}" type="pres">
      <dgm:prSet presAssocID="{A4C3767D-3BC7-49A8-BA9E-E2ED08B9ED69}" presName="pyramid" presStyleLbl="node1" presStyleIdx="0" presStyleCnt="1"/>
      <dgm:spPr/>
    </dgm:pt>
    <dgm:pt modelId="{0D2AF167-6B14-4F2A-8122-DFB6EAAB6C15}" type="pres">
      <dgm:prSet presAssocID="{A4C3767D-3BC7-49A8-BA9E-E2ED08B9ED69}" presName="theList" presStyleCnt="0"/>
      <dgm:spPr/>
    </dgm:pt>
    <dgm:pt modelId="{52E6D4CB-45F1-4DD5-8429-1033F9190F1C}" type="pres">
      <dgm:prSet presAssocID="{27AF8E7E-4D67-44EC-A4CE-CE651C844E1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5C19A-69C1-49D2-BDD9-FE3BFC56C1B0}" type="pres">
      <dgm:prSet presAssocID="{27AF8E7E-4D67-44EC-A4CE-CE651C844E12}" presName="aSpace" presStyleCnt="0"/>
      <dgm:spPr/>
    </dgm:pt>
    <dgm:pt modelId="{8316089B-196B-45FB-8890-0FBEC66B7BF2}" type="pres">
      <dgm:prSet presAssocID="{F2034E38-19F3-493A-A9BA-DABE25408A4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29027-D11B-4CFE-9893-37935CA56A04}" type="pres">
      <dgm:prSet presAssocID="{F2034E38-19F3-493A-A9BA-DABE25408A49}" presName="aSpace" presStyleCnt="0"/>
      <dgm:spPr/>
    </dgm:pt>
    <dgm:pt modelId="{398DAE25-C051-4859-9A25-BA45B512C8D8}" type="pres">
      <dgm:prSet presAssocID="{AAE40BCC-9C67-4336-8A0D-DF16167EF2F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DF789-B8F9-4CA1-993C-C9E2A86062D7}" type="pres">
      <dgm:prSet presAssocID="{AAE40BCC-9C67-4336-8A0D-DF16167EF2F7}" presName="aSpace" presStyleCnt="0"/>
      <dgm:spPr/>
    </dgm:pt>
  </dgm:ptLst>
  <dgm:cxnLst>
    <dgm:cxn modelId="{757B9DF6-ADED-4427-A750-3A5AC09B19C9}" srcId="{A4C3767D-3BC7-49A8-BA9E-E2ED08B9ED69}" destId="{F2034E38-19F3-493A-A9BA-DABE25408A49}" srcOrd="1" destOrd="0" parTransId="{FBB72E8E-5555-4AEE-A9E7-5049549200DC}" sibTransId="{7EEFB5D2-0100-4C1D-85C8-7F47FC3625A7}"/>
    <dgm:cxn modelId="{51018768-28BF-4CAD-81CE-78D95C59526D}" srcId="{A4C3767D-3BC7-49A8-BA9E-E2ED08B9ED69}" destId="{AAE40BCC-9C67-4336-8A0D-DF16167EF2F7}" srcOrd="2" destOrd="0" parTransId="{E683A3D2-DC24-4C25-BC37-D61EF410F9B2}" sibTransId="{64EEDE80-91F5-4A24-AD8E-5DB7523466FA}"/>
    <dgm:cxn modelId="{D1E13396-EF3B-431A-9EB9-1F9E43DE136F}" type="presOf" srcId="{AAE40BCC-9C67-4336-8A0D-DF16167EF2F7}" destId="{398DAE25-C051-4859-9A25-BA45B512C8D8}" srcOrd="0" destOrd="0" presId="urn:microsoft.com/office/officeart/2005/8/layout/pyramid2"/>
    <dgm:cxn modelId="{E398CDAD-ACF2-4C47-8DAC-4660128680E8}" type="presOf" srcId="{A4C3767D-3BC7-49A8-BA9E-E2ED08B9ED69}" destId="{415C664D-018A-4EAD-80A4-BE5CC882DCA2}" srcOrd="0" destOrd="0" presId="urn:microsoft.com/office/officeart/2005/8/layout/pyramid2"/>
    <dgm:cxn modelId="{4B5E0BB1-2E08-4AED-A80A-956D634F4A45}" srcId="{A4C3767D-3BC7-49A8-BA9E-E2ED08B9ED69}" destId="{27AF8E7E-4D67-44EC-A4CE-CE651C844E12}" srcOrd="0" destOrd="0" parTransId="{97863A3E-D0BF-4715-B311-A991A0F0BAC5}" sibTransId="{9E4231BF-D157-432E-AF81-B7DF580DB607}"/>
    <dgm:cxn modelId="{35EB3E64-0ACD-4B05-8D14-FF6CC6FDC7DC}" type="presOf" srcId="{F2034E38-19F3-493A-A9BA-DABE25408A49}" destId="{8316089B-196B-45FB-8890-0FBEC66B7BF2}" srcOrd="0" destOrd="0" presId="urn:microsoft.com/office/officeart/2005/8/layout/pyramid2"/>
    <dgm:cxn modelId="{66D6474F-FF52-47EB-8B15-5FCE603C1845}" type="presOf" srcId="{27AF8E7E-4D67-44EC-A4CE-CE651C844E12}" destId="{52E6D4CB-45F1-4DD5-8429-1033F9190F1C}" srcOrd="0" destOrd="0" presId="urn:microsoft.com/office/officeart/2005/8/layout/pyramid2"/>
    <dgm:cxn modelId="{36738081-3D2B-4785-8706-72E0AD96D6B7}" type="presParOf" srcId="{415C664D-018A-4EAD-80A4-BE5CC882DCA2}" destId="{52092C80-62AF-4BA8-B05D-B845BC444B89}" srcOrd="0" destOrd="0" presId="urn:microsoft.com/office/officeart/2005/8/layout/pyramid2"/>
    <dgm:cxn modelId="{B8089D3A-4ADD-477A-8E88-93BAD8C600A8}" type="presParOf" srcId="{415C664D-018A-4EAD-80A4-BE5CC882DCA2}" destId="{0D2AF167-6B14-4F2A-8122-DFB6EAAB6C15}" srcOrd="1" destOrd="0" presId="urn:microsoft.com/office/officeart/2005/8/layout/pyramid2"/>
    <dgm:cxn modelId="{A96B78FA-5CE7-4347-AB4E-A8F28CEF0149}" type="presParOf" srcId="{0D2AF167-6B14-4F2A-8122-DFB6EAAB6C15}" destId="{52E6D4CB-45F1-4DD5-8429-1033F9190F1C}" srcOrd="0" destOrd="0" presId="urn:microsoft.com/office/officeart/2005/8/layout/pyramid2"/>
    <dgm:cxn modelId="{570264EA-24E8-47EC-A945-E61507B1F4BB}" type="presParOf" srcId="{0D2AF167-6B14-4F2A-8122-DFB6EAAB6C15}" destId="{0CC5C19A-69C1-49D2-BDD9-FE3BFC56C1B0}" srcOrd="1" destOrd="0" presId="urn:microsoft.com/office/officeart/2005/8/layout/pyramid2"/>
    <dgm:cxn modelId="{83607F98-FC2E-4EC5-9495-DD5FA9F1C473}" type="presParOf" srcId="{0D2AF167-6B14-4F2A-8122-DFB6EAAB6C15}" destId="{8316089B-196B-45FB-8890-0FBEC66B7BF2}" srcOrd="2" destOrd="0" presId="urn:microsoft.com/office/officeart/2005/8/layout/pyramid2"/>
    <dgm:cxn modelId="{6DE8CF2B-4202-49B3-B187-3F4EB9049351}" type="presParOf" srcId="{0D2AF167-6B14-4F2A-8122-DFB6EAAB6C15}" destId="{C6D29027-D11B-4CFE-9893-37935CA56A04}" srcOrd="3" destOrd="0" presId="urn:microsoft.com/office/officeart/2005/8/layout/pyramid2"/>
    <dgm:cxn modelId="{DF462FE6-2362-467D-818C-80DB1FA23C81}" type="presParOf" srcId="{0D2AF167-6B14-4F2A-8122-DFB6EAAB6C15}" destId="{398DAE25-C051-4859-9A25-BA45B512C8D8}" srcOrd="4" destOrd="0" presId="urn:microsoft.com/office/officeart/2005/8/layout/pyramid2"/>
    <dgm:cxn modelId="{BC652F0C-07B8-4C10-B8B0-258E167C2601}" type="presParOf" srcId="{0D2AF167-6B14-4F2A-8122-DFB6EAAB6C15}" destId="{051DF789-B8F9-4CA1-993C-C9E2A86062D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499999-F539-4D9F-AF7C-74166ECCB3ED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DD9D8CF-A915-4169-B09D-F3237BF18BFB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Диспозиция власти – административно-дистрибьюторская</a:t>
          </a:r>
          <a:endParaRPr lang="ru-RU" dirty="0">
            <a:solidFill>
              <a:schemeClr val="bg1"/>
            </a:solidFill>
          </a:endParaRPr>
        </a:p>
      </dgm:t>
    </dgm:pt>
    <dgm:pt modelId="{D0E59DCF-6525-4867-AEBF-F7393D1E3553}" type="parTrans" cxnId="{2B6460A4-2D5B-4547-8199-37D6966482D3}">
      <dgm:prSet/>
      <dgm:spPr/>
      <dgm:t>
        <a:bodyPr/>
        <a:lstStyle/>
        <a:p>
          <a:endParaRPr lang="ru-RU"/>
        </a:p>
      </dgm:t>
    </dgm:pt>
    <dgm:pt modelId="{09AAC234-7E42-4C86-8E61-D0A6FFE2B1C1}" type="sibTrans" cxnId="{2B6460A4-2D5B-4547-8199-37D6966482D3}">
      <dgm:prSet/>
      <dgm:spPr/>
      <dgm:t>
        <a:bodyPr/>
        <a:lstStyle/>
        <a:p>
          <a:endParaRPr lang="ru-RU"/>
        </a:p>
      </dgm:t>
    </dgm:pt>
    <dgm:pt modelId="{719E20DD-03AA-44DA-95E7-43D227BEB1BD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Диспозиция бизнеса –эгоистически-потребительская</a:t>
          </a:r>
          <a:endParaRPr lang="ru-RU" dirty="0">
            <a:solidFill>
              <a:schemeClr val="bg1"/>
            </a:solidFill>
          </a:endParaRPr>
        </a:p>
      </dgm:t>
    </dgm:pt>
    <dgm:pt modelId="{B18A2ACF-FA6B-4C03-91E2-61966B5AEFD2}" type="parTrans" cxnId="{1CE08798-062C-48F1-A2A2-256962DD15D1}">
      <dgm:prSet/>
      <dgm:spPr/>
      <dgm:t>
        <a:bodyPr/>
        <a:lstStyle/>
        <a:p>
          <a:endParaRPr lang="ru-RU"/>
        </a:p>
      </dgm:t>
    </dgm:pt>
    <dgm:pt modelId="{BD867391-468B-41B2-9F11-EFE39431559D}" type="sibTrans" cxnId="{1CE08798-062C-48F1-A2A2-256962DD15D1}">
      <dgm:prSet/>
      <dgm:spPr/>
      <dgm:t>
        <a:bodyPr/>
        <a:lstStyle/>
        <a:p>
          <a:endParaRPr lang="ru-RU"/>
        </a:p>
      </dgm:t>
    </dgm:pt>
    <dgm:pt modelId="{EBE3ADDF-FB13-4D8F-AEF2-7A366450CBCA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Диспозиция населения – пассивно-паразитическая</a:t>
          </a:r>
          <a:endParaRPr lang="ru-RU" dirty="0">
            <a:solidFill>
              <a:schemeClr val="bg1"/>
            </a:solidFill>
          </a:endParaRPr>
        </a:p>
      </dgm:t>
    </dgm:pt>
    <dgm:pt modelId="{D891DBA9-D9E5-4F2D-BC28-22D7BA8E6460}" type="parTrans" cxnId="{F8665644-37FF-4E1F-BE77-722EC769D134}">
      <dgm:prSet/>
      <dgm:spPr/>
      <dgm:t>
        <a:bodyPr/>
        <a:lstStyle/>
        <a:p>
          <a:endParaRPr lang="ru-RU"/>
        </a:p>
      </dgm:t>
    </dgm:pt>
    <dgm:pt modelId="{9A8E9440-7052-438F-8DC4-D549269BA992}" type="sibTrans" cxnId="{F8665644-37FF-4E1F-BE77-722EC769D134}">
      <dgm:prSet/>
      <dgm:spPr/>
      <dgm:t>
        <a:bodyPr/>
        <a:lstStyle/>
        <a:p>
          <a:endParaRPr lang="ru-RU"/>
        </a:p>
      </dgm:t>
    </dgm:pt>
    <dgm:pt modelId="{6467D6DA-BDFF-4C1C-B7C8-70E019091BDB}" type="pres">
      <dgm:prSet presAssocID="{4B499999-F539-4D9F-AF7C-74166ECCB3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3208C4-48F7-4BB1-848D-2B1EB7EE7E04}" type="pres">
      <dgm:prSet presAssocID="{4DD9D8CF-A915-4169-B09D-F3237BF18BFB}" presName="composite" presStyleCnt="0"/>
      <dgm:spPr/>
    </dgm:pt>
    <dgm:pt modelId="{C05CFD9A-2712-4120-96C8-93F2EDA0653E}" type="pres">
      <dgm:prSet presAssocID="{4DD9D8CF-A915-4169-B09D-F3237BF18BFB}" presName="imgShp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95F5E4-E194-4363-BF20-5868ABA01784}" type="pres">
      <dgm:prSet presAssocID="{4DD9D8CF-A915-4169-B09D-F3237BF18BF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36C42-40A6-4C8A-9991-F27DD96B5330}" type="pres">
      <dgm:prSet presAssocID="{09AAC234-7E42-4C86-8E61-D0A6FFE2B1C1}" presName="spacing" presStyleCnt="0"/>
      <dgm:spPr/>
    </dgm:pt>
    <dgm:pt modelId="{C2051314-5812-4ACC-B303-4E4F6792496A}" type="pres">
      <dgm:prSet presAssocID="{719E20DD-03AA-44DA-95E7-43D227BEB1BD}" presName="composite" presStyleCnt="0"/>
      <dgm:spPr/>
    </dgm:pt>
    <dgm:pt modelId="{74C61468-B6F8-48BC-86A6-19CEDC0D5916}" type="pres">
      <dgm:prSet presAssocID="{719E20DD-03AA-44DA-95E7-43D227BEB1BD}" presName="imgShp" presStyleLbl="fgImgPlace1" presStyleIdx="1" presStyleCnt="3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B09B66-D83A-4B92-98D2-5E59A8393A15}" type="pres">
      <dgm:prSet presAssocID="{719E20DD-03AA-44DA-95E7-43D227BEB1B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2775C-6FFB-4E31-A0A5-A24041C85405}" type="pres">
      <dgm:prSet presAssocID="{BD867391-468B-41B2-9F11-EFE39431559D}" presName="spacing" presStyleCnt="0"/>
      <dgm:spPr/>
    </dgm:pt>
    <dgm:pt modelId="{86B48D18-C58A-4BB6-A6F4-D270059724A4}" type="pres">
      <dgm:prSet presAssocID="{EBE3ADDF-FB13-4D8F-AEF2-7A366450CBCA}" presName="composite" presStyleCnt="0"/>
      <dgm:spPr/>
    </dgm:pt>
    <dgm:pt modelId="{39BA68FF-1FD7-4155-A162-674188AFE2D9}" type="pres">
      <dgm:prSet presAssocID="{EBE3ADDF-FB13-4D8F-AEF2-7A366450CBCA}" presName="imgShp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47638C-DA3D-4A98-AA01-EDB779341E52}" type="pres">
      <dgm:prSet presAssocID="{EBE3ADDF-FB13-4D8F-AEF2-7A366450CBC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C26AD-011E-4E29-BBBE-7C6F69715F91}" type="presOf" srcId="{4DD9D8CF-A915-4169-B09D-F3237BF18BFB}" destId="{CE95F5E4-E194-4363-BF20-5868ABA01784}" srcOrd="0" destOrd="0" presId="urn:microsoft.com/office/officeart/2005/8/layout/vList3"/>
    <dgm:cxn modelId="{458CF7EE-81AF-4A49-B7A9-3F1B7452F7A1}" type="presOf" srcId="{4B499999-F539-4D9F-AF7C-74166ECCB3ED}" destId="{6467D6DA-BDFF-4C1C-B7C8-70E019091BDB}" srcOrd="0" destOrd="0" presId="urn:microsoft.com/office/officeart/2005/8/layout/vList3"/>
    <dgm:cxn modelId="{B6ED5A11-FA4A-436C-A3A3-30AB0B367E24}" type="presOf" srcId="{719E20DD-03AA-44DA-95E7-43D227BEB1BD}" destId="{15B09B66-D83A-4B92-98D2-5E59A8393A15}" srcOrd="0" destOrd="0" presId="urn:microsoft.com/office/officeart/2005/8/layout/vList3"/>
    <dgm:cxn modelId="{2B6460A4-2D5B-4547-8199-37D6966482D3}" srcId="{4B499999-F539-4D9F-AF7C-74166ECCB3ED}" destId="{4DD9D8CF-A915-4169-B09D-F3237BF18BFB}" srcOrd="0" destOrd="0" parTransId="{D0E59DCF-6525-4867-AEBF-F7393D1E3553}" sibTransId="{09AAC234-7E42-4C86-8E61-D0A6FFE2B1C1}"/>
    <dgm:cxn modelId="{DA70E5C7-F152-42CC-A424-89B944C7E49E}" type="presOf" srcId="{EBE3ADDF-FB13-4D8F-AEF2-7A366450CBCA}" destId="{0047638C-DA3D-4A98-AA01-EDB779341E52}" srcOrd="0" destOrd="0" presId="urn:microsoft.com/office/officeart/2005/8/layout/vList3"/>
    <dgm:cxn modelId="{1CE08798-062C-48F1-A2A2-256962DD15D1}" srcId="{4B499999-F539-4D9F-AF7C-74166ECCB3ED}" destId="{719E20DD-03AA-44DA-95E7-43D227BEB1BD}" srcOrd="1" destOrd="0" parTransId="{B18A2ACF-FA6B-4C03-91E2-61966B5AEFD2}" sibTransId="{BD867391-468B-41B2-9F11-EFE39431559D}"/>
    <dgm:cxn modelId="{F8665644-37FF-4E1F-BE77-722EC769D134}" srcId="{4B499999-F539-4D9F-AF7C-74166ECCB3ED}" destId="{EBE3ADDF-FB13-4D8F-AEF2-7A366450CBCA}" srcOrd="2" destOrd="0" parTransId="{D891DBA9-D9E5-4F2D-BC28-22D7BA8E6460}" sibTransId="{9A8E9440-7052-438F-8DC4-D549269BA992}"/>
    <dgm:cxn modelId="{7156E31A-5988-4257-9896-A5248BF4EC6C}" type="presParOf" srcId="{6467D6DA-BDFF-4C1C-B7C8-70E019091BDB}" destId="{AB3208C4-48F7-4BB1-848D-2B1EB7EE7E04}" srcOrd="0" destOrd="0" presId="urn:microsoft.com/office/officeart/2005/8/layout/vList3"/>
    <dgm:cxn modelId="{A29D6AB1-B14C-4805-9F67-7CBE33928D9C}" type="presParOf" srcId="{AB3208C4-48F7-4BB1-848D-2B1EB7EE7E04}" destId="{C05CFD9A-2712-4120-96C8-93F2EDA0653E}" srcOrd="0" destOrd="0" presId="urn:microsoft.com/office/officeart/2005/8/layout/vList3"/>
    <dgm:cxn modelId="{F68B6A4A-4E73-41D6-B09A-229A56A244F4}" type="presParOf" srcId="{AB3208C4-48F7-4BB1-848D-2B1EB7EE7E04}" destId="{CE95F5E4-E194-4363-BF20-5868ABA01784}" srcOrd="1" destOrd="0" presId="urn:microsoft.com/office/officeart/2005/8/layout/vList3"/>
    <dgm:cxn modelId="{2A31F856-8835-488D-A701-6FE424EFDE39}" type="presParOf" srcId="{6467D6DA-BDFF-4C1C-B7C8-70E019091BDB}" destId="{DB836C42-40A6-4C8A-9991-F27DD96B5330}" srcOrd="1" destOrd="0" presId="urn:microsoft.com/office/officeart/2005/8/layout/vList3"/>
    <dgm:cxn modelId="{F0C040E5-395E-4E6A-B18A-BF4D624F1440}" type="presParOf" srcId="{6467D6DA-BDFF-4C1C-B7C8-70E019091BDB}" destId="{C2051314-5812-4ACC-B303-4E4F6792496A}" srcOrd="2" destOrd="0" presId="urn:microsoft.com/office/officeart/2005/8/layout/vList3"/>
    <dgm:cxn modelId="{61ED2B30-F25A-406C-88B7-306CD4B8412A}" type="presParOf" srcId="{C2051314-5812-4ACC-B303-4E4F6792496A}" destId="{74C61468-B6F8-48BC-86A6-19CEDC0D5916}" srcOrd="0" destOrd="0" presId="urn:microsoft.com/office/officeart/2005/8/layout/vList3"/>
    <dgm:cxn modelId="{85CF3F64-878D-4E92-8209-04D155381913}" type="presParOf" srcId="{C2051314-5812-4ACC-B303-4E4F6792496A}" destId="{15B09B66-D83A-4B92-98D2-5E59A8393A15}" srcOrd="1" destOrd="0" presId="urn:microsoft.com/office/officeart/2005/8/layout/vList3"/>
    <dgm:cxn modelId="{96F51DDB-1F7F-471C-902D-2A266B0F9FC6}" type="presParOf" srcId="{6467D6DA-BDFF-4C1C-B7C8-70E019091BDB}" destId="{4942775C-6FFB-4E31-A0A5-A24041C85405}" srcOrd="3" destOrd="0" presId="urn:microsoft.com/office/officeart/2005/8/layout/vList3"/>
    <dgm:cxn modelId="{A37ADA33-A294-47F7-9E4B-53C09C731BDC}" type="presParOf" srcId="{6467D6DA-BDFF-4C1C-B7C8-70E019091BDB}" destId="{86B48D18-C58A-4BB6-A6F4-D270059724A4}" srcOrd="4" destOrd="0" presId="urn:microsoft.com/office/officeart/2005/8/layout/vList3"/>
    <dgm:cxn modelId="{3E673EA5-0432-44E2-B729-53A83171D203}" type="presParOf" srcId="{86B48D18-C58A-4BB6-A6F4-D270059724A4}" destId="{39BA68FF-1FD7-4155-A162-674188AFE2D9}" srcOrd="0" destOrd="0" presId="urn:microsoft.com/office/officeart/2005/8/layout/vList3"/>
    <dgm:cxn modelId="{6619B37F-DE78-4EC6-ABA4-88807FBA7B72}" type="presParOf" srcId="{86B48D18-C58A-4BB6-A6F4-D270059724A4}" destId="{0047638C-DA3D-4A98-AA01-EDB779341E5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9601F-D277-4D32-9944-38E3F666BB3A}">
      <dsp:nvSpPr>
        <dsp:cNvPr id="0" name=""/>
        <dsp:cNvSpPr/>
      </dsp:nvSpPr>
      <dsp:spPr>
        <a:xfrm>
          <a:off x="0" y="0"/>
          <a:ext cx="8126230" cy="487573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расстройство, рассогласование и распад </a:t>
          </a:r>
          <a:r>
            <a:rPr lang="ru-RU" sz="4000" kern="1200" dirty="0" smtClean="0"/>
            <a:t>социальных связей, </a:t>
          </a:r>
          <a:r>
            <a:rPr lang="ru-RU" sz="4000" kern="1200" dirty="0" smtClean="0"/>
            <a:t>сопровождающийся ослаблением консолидационных потоков и </a:t>
          </a:r>
          <a:r>
            <a:rPr lang="ru-RU" sz="4000" kern="1200" dirty="0" smtClean="0"/>
            <a:t>снижением возможностей социального </a:t>
          </a:r>
          <a:r>
            <a:rPr lang="ru-RU" sz="4000" kern="1200" dirty="0" smtClean="0"/>
            <a:t>воспроизводства общества</a:t>
          </a:r>
          <a:endParaRPr lang="ru-RU" sz="4000" kern="1200" dirty="0"/>
        </a:p>
      </dsp:txBody>
      <dsp:txXfrm>
        <a:off x="0" y="0"/>
        <a:ext cx="8126230" cy="48757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C0255-AFFB-46BB-80A1-CB2A94946AB2}">
      <dsp:nvSpPr>
        <dsp:cNvPr id="0" name=""/>
        <dsp:cNvSpPr/>
      </dsp:nvSpPr>
      <dsp:spPr>
        <a:xfrm rot="10800000">
          <a:off x="1717351" y="391"/>
          <a:ext cx="5472684" cy="135557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2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77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Диспозиция власти – созидательно-партнерская </a:t>
          </a:r>
          <a:endParaRPr lang="ru-RU" sz="2800" kern="1200" dirty="0"/>
        </a:p>
      </dsp:txBody>
      <dsp:txXfrm rot="10800000">
        <a:off x="2056244" y="391"/>
        <a:ext cx="5133791" cy="1355573"/>
      </dsp:txXfrm>
    </dsp:sp>
    <dsp:sp modelId="{12100F58-5B57-495D-A2A4-B9F53B6D3A70}">
      <dsp:nvSpPr>
        <dsp:cNvPr id="0" name=""/>
        <dsp:cNvSpPr/>
      </dsp:nvSpPr>
      <dsp:spPr>
        <a:xfrm>
          <a:off x="1039564" y="391"/>
          <a:ext cx="1355573" cy="1355573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2">
              <a:tint val="5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3A5D39-5EF0-4712-9B89-6573F3237F33}">
      <dsp:nvSpPr>
        <dsp:cNvPr id="0" name=""/>
        <dsp:cNvSpPr/>
      </dsp:nvSpPr>
      <dsp:spPr>
        <a:xfrm rot="10800000">
          <a:off x="1717351" y="1760613"/>
          <a:ext cx="5472684" cy="1355573"/>
        </a:xfrm>
        <a:prstGeom prst="homePlat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70000"/>
                <a:satMod val="150000"/>
              </a:schemeClr>
            </a:gs>
            <a:gs pos="34000">
              <a:schemeClr val="accent2">
                <a:hueOff val="2340759"/>
                <a:satOff val="-2919"/>
                <a:lumOff val="686"/>
                <a:alphaOff val="0"/>
                <a:shade val="70000"/>
                <a:satMod val="140000"/>
              </a:schemeClr>
            </a:gs>
            <a:gs pos="70000">
              <a:schemeClr val="accent2">
                <a:hueOff val="2340759"/>
                <a:satOff val="-2919"/>
                <a:lumOff val="68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2">
              <a:hueOff val="2340759"/>
              <a:satOff val="-2919"/>
              <a:lumOff val="686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77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Диспозиция бизнеса – социально ответственная </a:t>
          </a:r>
          <a:endParaRPr lang="ru-RU" sz="2800" kern="1200" dirty="0"/>
        </a:p>
      </dsp:txBody>
      <dsp:txXfrm rot="10800000">
        <a:off x="2056244" y="1760613"/>
        <a:ext cx="5133791" cy="1355573"/>
      </dsp:txXfrm>
    </dsp:sp>
    <dsp:sp modelId="{AFB95413-0061-43BA-8D77-6EA7FDDBE383}">
      <dsp:nvSpPr>
        <dsp:cNvPr id="0" name=""/>
        <dsp:cNvSpPr/>
      </dsp:nvSpPr>
      <dsp:spPr>
        <a:xfrm>
          <a:off x="1039564" y="1760613"/>
          <a:ext cx="1355573" cy="135557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2">
              <a:tint val="50000"/>
              <a:hueOff val="2501437"/>
              <a:satOff val="-2237"/>
              <a:lumOff val="6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8849364-C347-4878-8425-4F35735483D4}">
      <dsp:nvSpPr>
        <dsp:cNvPr id="0" name=""/>
        <dsp:cNvSpPr/>
      </dsp:nvSpPr>
      <dsp:spPr>
        <a:xfrm rot="10800000">
          <a:off x="1717351" y="3520835"/>
          <a:ext cx="5472684" cy="1355573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70000"/>
                <a:satMod val="150000"/>
              </a:schemeClr>
            </a:gs>
            <a:gs pos="34000">
              <a:schemeClr val="accent2">
                <a:hueOff val="4681519"/>
                <a:satOff val="-5839"/>
                <a:lumOff val="1373"/>
                <a:alphaOff val="0"/>
                <a:shade val="70000"/>
                <a:satMod val="140000"/>
              </a:schemeClr>
            </a:gs>
            <a:gs pos="70000">
              <a:schemeClr val="accent2">
                <a:hueOff val="4681519"/>
                <a:satOff val="-5839"/>
                <a:lumOff val="137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2">
              <a:hueOff val="4681519"/>
              <a:satOff val="-5839"/>
              <a:lumOff val="1373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77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Диспозиция населения – активно-трудовая</a:t>
          </a:r>
          <a:endParaRPr lang="ru-RU" sz="2800" kern="1200" dirty="0"/>
        </a:p>
      </dsp:txBody>
      <dsp:txXfrm rot="10800000">
        <a:off x="2056244" y="3520835"/>
        <a:ext cx="5133791" cy="1355573"/>
      </dsp:txXfrm>
    </dsp:sp>
    <dsp:sp modelId="{52004BBD-2E3A-4974-A7FC-8184A234BCF5}">
      <dsp:nvSpPr>
        <dsp:cNvPr id="0" name=""/>
        <dsp:cNvSpPr/>
      </dsp:nvSpPr>
      <dsp:spPr>
        <a:xfrm>
          <a:off x="1039564" y="3520835"/>
          <a:ext cx="1355573" cy="1355573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2">
              <a:tint val="50000"/>
              <a:hueOff val="5002875"/>
              <a:satOff val="-4473"/>
              <a:lumOff val="13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15BDB-EEF8-4A49-B164-EDD64CA1C6C8}">
      <dsp:nvSpPr>
        <dsp:cNvPr id="0" name=""/>
        <dsp:cNvSpPr/>
      </dsp:nvSpPr>
      <dsp:spPr>
        <a:xfrm>
          <a:off x="0" y="2129571"/>
          <a:ext cx="8229599" cy="13972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kern="1200" smtClean="0"/>
            <a:t> Необходимо системно создавать условия, побуждающие людей, входящих в состав каждого актора, менять свои диспозиции</a:t>
          </a:r>
          <a:endParaRPr lang="ru-RU" sz="2600" b="0" i="0" kern="1200" dirty="0"/>
        </a:p>
      </dsp:txBody>
      <dsp:txXfrm>
        <a:off x="0" y="2129571"/>
        <a:ext cx="8229599" cy="1397229"/>
      </dsp:txXfrm>
    </dsp:sp>
    <dsp:sp modelId="{57AE8120-80E3-4B3C-970C-6F0004781D77}">
      <dsp:nvSpPr>
        <dsp:cNvPr id="0" name=""/>
        <dsp:cNvSpPr/>
      </dsp:nvSpPr>
      <dsp:spPr>
        <a:xfrm rot="10800000">
          <a:off x="0" y="1591"/>
          <a:ext cx="8229599" cy="214893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kern="1200" smtClean="0"/>
            <a:t>Мотивация - ключевой рычаг </a:t>
          </a:r>
          <a:endParaRPr lang="ru-RU" sz="2600" b="0" i="0" kern="1200" dirty="0"/>
        </a:p>
      </dsp:txBody>
      <dsp:txXfrm rot="10800000">
        <a:off x="0" y="1591"/>
        <a:ext cx="8229599" cy="13963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186AA-381F-4B00-9373-94BCF0C83AB5}">
      <dsp:nvSpPr>
        <dsp:cNvPr id="0" name=""/>
        <dsp:cNvSpPr/>
      </dsp:nvSpPr>
      <dsp:spPr>
        <a:xfrm rot="10800000">
          <a:off x="1522490" y="107954"/>
          <a:ext cx="6090091" cy="972165"/>
        </a:xfrm>
        <a:prstGeom prst="homePlate">
          <a:avLst/>
        </a:prstGeom>
        <a:solidFill>
          <a:schemeClr val="bg2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58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рассогласованность ценностно-смысловых установок различных групп </a:t>
          </a:r>
          <a:r>
            <a:rPr lang="ru-RU" sz="1700" b="1" kern="1200" dirty="0" smtClean="0">
              <a:solidFill>
                <a:schemeClr val="tx1"/>
              </a:solidFill>
            </a:rPr>
            <a:t>городского сообщества</a:t>
          </a:r>
          <a:endParaRPr lang="ru-RU" sz="1700" b="1" kern="1200" dirty="0">
            <a:solidFill>
              <a:schemeClr val="tx1"/>
            </a:solidFill>
          </a:endParaRPr>
        </a:p>
      </dsp:txBody>
      <dsp:txXfrm rot="10800000">
        <a:off x="1765531" y="107954"/>
        <a:ext cx="5847050" cy="972165"/>
      </dsp:txXfrm>
    </dsp:sp>
    <dsp:sp modelId="{79D64AA8-A8E9-469D-9D23-280B3A482B26}">
      <dsp:nvSpPr>
        <dsp:cNvPr id="0" name=""/>
        <dsp:cNvSpPr/>
      </dsp:nvSpPr>
      <dsp:spPr>
        <a:xfrm>
          <a:off x="369501" y="0"/>
          <a:ext cx="1139003" cy="109950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4FC30-C3F1-4608-A578-EC7F66421D2C}">
      <dsp:nvSpPr>
        <dsp:cNvPr id="0" name=""/>
        <dsp:cNvSpPr/>
      </dsp:nvSpPr>
      <dsp:spPr>
        <a:xfrm rot="10800000">
          <a:off x="2845128" y="1258706"/>
          <a:ext cx="5410915" cy="901534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58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широкое распространение в обществе взаимного безразличия, либо  агрессивности </a:t>
          </a:r>
          <a:endParaRPr lang="ru-RU" sz="1700" b="1" kern="1200" dirty="0">
            <a:solidFill>
              <a:schemeClr val="tx1"/>
            </a:solidFill>
          </a:endParaRPr>
        </a:p>
      </dsp:txBody>
      <dsp:txXfrm rot="10800000">
        <a:off x="3070511" y="1258706"/>
        <a:ext cx="5185532" cy="901534"/>
      </dsp:txXfrm>
    </dsp:sp>
    <dsp:sp modelId="{9C7C008F-F55D-4EF7-95DC-A6BA3A1A771C}">
      <dsp:nvSpPr>
        <dsp:cNvPr id="0" name=""/>
        <dsp:cNvSpPr/>
      </dsp:nvSpPr>
      <dsp:spPr>
        <a:xfrm>
          <a:off x="1594519" y="1152130"/>
          <a:ext cx="1195850" cy="113238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B1334-3E0C-4904-9CD8-6AFAAB18F7D2}">
      <dsp:nvSpPr>
        <dsp:cNvPr id="0" name=""/>
        <dsp:cNvSpPr/>
      </dsp:nvSpPr>
      <dsp:spPr>
        <a:xfrm rot="10800000">
          <a:off x="1738538" y="2376262"/>
          <a:ext cx="6263221" cy="1083046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58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взаимное недоверие между населением и властью</a:t>
          </a:r>
          <a:endParaRPr lang="ru-RU" sz="1700" b="1" kern="1200" dirty="0">
            <a:solidFill>
              <a:schemeClr val="tx1"/>
            </a:solidFill>
          </a:endParaRPr>
        </a:p>
      </dsp:txBody>
      <dsp:txXfrm rot="10800000">
        <a:off x="2009299" y="2376262"/>
        <a:ext cx="5992460" cy="1083046"/>
      </dsp:txXfrm>
    </dsp:sp>
    <dsp:sp modelId="{1B113E55-90C5-4E0B-928D-91E725540709}">
      <dsp:nvSpPr>
        <dsp:cNvPr id="0" name=""/>
        <dsp:cNvSpPr/>
      </dsp:nvSpPr>
      <dsp:spPr>
        <a:xfrm>
          <a:off x="556616" y="2181622"/>
          <a:ext cx="1209224" cy="1133434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7C457-0CD6-42A2-A022-93E2BD5BBE35}">
      <dsp:nvSpPr>
        <dsp:cNvPr id="0" name=""/>
        <dsp:cNvSpPr/>
      </dsp:nvSpPr>
      <dsp:spPr>
        <a:xfrm rot="10800000">
          <a:off x="2553142" y="3617100"/>
          <a:ext cx="5505475" cy="1058625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58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неискренность в межличностных и межгрупповых отношениях</a:t>
          </a:r>
          <a:endParaRPr lang="ru-RU" sz="1700" b="1" kern="1200" dirty="0">
            <a:solidFill>
              <a:schemeClr val="tx1"/>
            </a:solidFill>
          </a:endParaRPr>
        </a:p>
      </dsp:txBody>
      <dsp:txXfrm rot="10800000">
        <a:off x="2817798" y="3617100"/>
        <a:ext cx="5240819" cy="1058625"/>
      </dsp:txXfrm>
    </dsp:sp>
    <dsp:sp modelId="{BB19CAF4-0B55-4511-AB46-755A978B67E5}">
      <dsp:nvSpPr>
        <dsp:cNvPr id="0" name=""/>
        <dsp:cNvSpPr/>
      </dsp:nvSpPr>
      <dsp:spPr>
        <a:xfrm>
          <a:off x="1018454" y="3600400"/>
          <a:ext cx="1479164" cy="1195017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186AA-381F-4B00-9373-94BCF0C83AB5}">
      <dsp:nvSpPr>
        <dsp:cNvPr id="0" name=""/>
        <dsp:cNvSpPr/>
      </dsp:nvSpPr>
      <dsp:spPr>
        <a:xfrm rot="10800000">
          <a:off x="843867" y="50464"/>
          <a:ext cx="7447396" cy="1640753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4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</a:rPr>
            <a:t>достижение согласия жителей, принадлежащих к различным социальным группам о возможности и </a:t>
          </a:r>
          <a:r>
            <a:rPr lang="ru-RU" sz="2400" kern="1200" smtClean="0">
              <a:solidFill>
                <a:schemeClr val="tx2">
                  <a:lumMod val="75000"/>
                </a:schemeClr>
              </a:solidFill>
            </a:rPr>
            <a:t>необходимости слышать и </a:t>
          </a:r>
          <a:r>
            <a:rPr lang="ru-RU" sz="2400" kern="1200" dirty="0" smtClean="0">
              <a:solidFill>
                <a:schemeClr val="tx2">
                  <a:lumMod val="75000"/>
                </a:schemeClr>
              </a:solidFill>
            </a:rPr>
            <a:t>понимать друг друга 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1254055" y="50464"/>
        <a:ext cx="7037208" cy="1640753"/>
      </dsp:txXfrm>
    </dsp:sp>
    <dsp:sp modelId="{79D64AA8-A8E9-469D-9D23-280B3A482B26}">
      <dsp:nvSpPr>
        <dsp:cNvPr id="0" name=""/>
        <dsp:cNvSpPr/>
      </dsp:nvSpPr>
      <dsp:spPr>
        <a:xfrm>
          <a:off x="71999" y="72010"/>
          <a:ext cx="1578310" cy="152856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4FC30-C3F1-4608-A578-EC7F66421D2C}">
      <dsp:nvSpPr>
        <dsp:cNvPr id="0" name=""/>
        <dsp:cNvSpPr/>
      </dsp:nvSpPr>
      <dsp:spPr>
        <a:xfrm rot="10800000">
          <a:off x="2818648" y="2088236"/>
          <a:ext cx="5410915" cy="1046216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4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</a:rPr>
            <a:t>установление отношений взаимного доверия 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3080202" y="2088236"/>
        <a:ext cx="5149361" cy="1046216"/>
      </dsp:txXfrm>
    </dsp:sp>
    <dsp:sp modelId="{9C7C008F-F55D-4EF7-95DC-A6BA3A1A771C}">
      <dsp:nvSpPr>
        <dsp:cNvPr id="0" name=""/>
        <dsp:cNvSpPr/>
      </dsp:nvSpPr>
      <dsp:spPr>
        <a:xfrm>
          <a:off x="1248948" y="1909910"/>
          <a:ext cx="1505886" cy="142596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B1334-3E0C-4904-9CD8-6AFAAB18F7D2}">
      <dsp:nvSpPr>
        <dsp:cNvPr id="0" name=""/>
        <dsp:cNvSpPr/>
      </dsp:nvSpPr>
      <dsp:spPr>
        <a:xfrm rot="10800000">
          <a:off x="950446" y="3548737"/>
          <a:ext cx="7340817" cy="1587494"/>
        </a:xfrm>
        <a:prstGeom prst="homePlate">
          <a:avLst/>
        </a:prstGeom>
        <a:solidFill>
          <a:srgbClr val="FFFF66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4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</a:rPr>
            <a:t>поиск и реализацию различных форм конструктивного сотрудничества в собственных интересах и интересах местного сообщества в целом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1347319" y="3548737"/>
        <a:ext cx="6943944" cy="1587494"/>
      </dsp:txXfrm>
    </dsp:sp>
    <dsp:sp modelId="{1B113E55-90C5-4E0B-928D-91E725540709}">
      <dsp:nvSpPr>
        <dsp:cNvPr id="0" name=""/>
        <dsp:cNvSpPr/>
      </dsp:nvSpPr>
      <dsp:spPr>
        <a:xfrm>
          <a:off x="0" y="3666057"/>
          <a:ext cx="1522727" cy="1439997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6C949-2579-4AF4-96F5-3CA4A747A7BC}">
      <dsp:nvSpPr>
        <dsp:cNvPr id="0" name=""/>
        <dsp:cNvSpPr/>
      </dsp:nvSpPr>
      <dsp:spPr>
        <a:xfrm>
          <a:off x="0" y="375835"/>
          <a:ext cx="8229600" cy="131625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2">
                  <a:lumMod val="75000"/>
                </a:schemeClr>
              </a:solidFill>
            </a:rPr>
            <a:t>- вне консолидации невозможно социальное воспроизводство любой системы, в том числе и субъекта РФ</a:t>
          </a:r>
          <a:endParaRPr lang="ru-RU" sz="2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4254" y="440089"/>
        <a:ext cx="8101092" cy="1187742"/>
      </dsp:txXfrm>
    </dsp:sp>
    <dsp:sp modelId="{FCD72893-1BA8-41C1-A6DD-C975BB8A9A15}">
      <dsp:nvSpPr>
        <dsp:cNvPr id="0" name=""/>
        <dsp:cNvSpPr/>
      </dsp:nvSpPr>
      <dsp:spPr>
        <a:xfrm>
          <a:off x="0" y="1780275"/>
          <a:ext cx="8229600" cy="131625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2">
                  <a:lumMod val="75000"/>
                </a:schemeClr>
              </a:solidFill>
            </a:rPr>
            <a:t>- лишь консолидированное сообщество может быть конкурентоспособным в условиях </a:t>
          </a:r>
          <a:r>
            <a:rPr lang="ru-RU" sz="2500" kern="1200" dirty="0" err="1" smtClean="0">
              <a:solidFill>
                <a:schemeClr val="tx2">
                  <a:lumMod val="75000"/>
                </a:schemeClr>
              </a:solidFill>
            </a:rPr>
            <a:t>глобализирующегося</a:t>
          </a:r>
          <a:r>
            <a:rPr lang="ru-RU" sz="2500" kern="1200" dirty="0" smtClean="0">
              <a:solidFill>
                <a:schemeClr val="tx2">
                  <a:lumMod val="75000"/>
                </a:schemeClr>
              </a:solidFill>
            </a:rPr>
            <a:t> мира</a:t>
          </a:r>
          <a:endParaRPr lang="ru-RU" sz="2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4254" y="1844529"/>
        <a:ext cx="8101092" cy="1187742"/>
      </dsp:txXfrm>
    </dsp:sp>
    <dsp:sp modelId="{DDDBD663-B0BA-42A8-8CA5-034D42337BD4}">
      <dsp:nvSpPr>
        <dsp:cNvPr id="0" name=""/>
        <dsp:cNvSpPr/>
      </dsp:nvSpPr>
      <dsp:spPr>
        <a:xfrm>
          <a:off x="0" y="3168525"/>
          <a:ext cx="8229600" cy="131625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2">
                  <a:lumMod val="75000"/>
                </a:schemeClr>
              </a:solidFill>
            </a:rPr>
            <a:t>- только отношения взаимного доверия, сочувствия и поддержки способны создать благоприятную среду для развития человеческой личности </a:t>
          </a:r>
          <a:endParaRPr lang="ru-RU" sz="2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4254" y="3232779"/>
        <a:ext cx="8101092" cy="11877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E2ECA-0F13-4FCF-A78D-1511960B17AF}">
      <dsp:nvSpPr>
        <dsp:cNvPr id="0" name=""/>
        <dsp:cNvSpPr/>
      </dsp:nvSpPr>
      <dsp:spPr>
        <a:xfrm>
          <a:off x="158074" y="0"/>
          <a:ext cx="8383861" cy="177139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Консолидационный потенциал городского сообщества</a:t>
          </a:r>
          <a:r>
            <a:rPr lang="ru-RU" sz="2700" kern="1200" dirty="0" smtClean="0">
              <a:solidFill>
                <a:schemeClr val="tx1"/>
              </a:solidFill>
            </a:rPr>
            <a:t>- способность и готовность институтов и жителей содействовать решению </a:t>
          </a:r>
          <a:r>
            <a:rPr lang="ru-RU" sz="2700" b="1" kern="1200" dirty="0" smtClean="0">
              <a:solidFill>
                <a:schemeClr val="tx1"/>
              </a:solidFill>
            </a:rPr>
            <a:t>трех</a:t>
          </a:r>
          <a:r>
            <a:rPr lang="ru-RU" sz="2700" kern="1200" dirty="0" smtClean="0">
              <a:solidFill>
                <a:schemeClr val="tx1"/>
              </a:solidFill>
            </a:rPr>
            <a:t> </a:t>
          </a:r>
          <a:r>
            <a:rPr lang="ru-RU" sz="2700" b="1" kern="1200" dirty="0" smtClean="0">
              <a:solidFill>
                <a:schemeClr val="tx1"/>
              </a:solidFill>
            </a:rPr>
            <a:t>основных задач</a:t>
          </a:r>
          <a:r>
            <a:rPr lang="ru-RU" sz="2700" kern="1200" dirty="0" smtClean="0">
              <a:solidFill>
                <a:schemeClr val="tx1"/>
              </a:solidFill>
            </a:rPr>
            <a:t>: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244546" y="86472"/>
        <a:ext cx="8210917" cy="1598452"/>
      </dsp:txXfrm>
    </dsp:sp>
    <dsp:sp modelId="{DC71482C-F1E5-4433-BF5C-FF9A9C439316}">
      <dsp:nvSpPr>
        <dsp:cNvPr id="0" name=""/>
        <dsp:cNvSpPr/>
      </dsp:nvSpPr>
      <dsp:spPr>
        <a:xfrm rot="2673070">
          <a:off x="5096307" y="2145838"/>
          <a:ext cx="10674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7475" y="0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FA5A4-4495-421E-8768-E0D46F91DB88}">
      <dsp:nvSpPr>
        <dsp:cNvPr id="0" name=""/>
        <dsp:cNvSpPr/>
      </dsp:nvSpPr>
      <dsp:spPr>
        <a:xfrm>
          <a:off x="4491261" y="2520279"/>
          <a:ext cx="4170386" cy="1114510"/>
        </a:xfrm>
        <a:prstGeom prst="roundRect">
          <a:avLst/>
        </a:prstGeom>
        <a:solidFill>
          <a:srgbClr val="FFFF99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формирование отношений взаимной лояльности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545667" y="2574685"/>
        <a:ext cx="4061574" cy="1005698"/>
      </dsp:txXfrm>
    </dsp:sp>
    <dsp:sp modelId="{AC307433-A81E-4B94-85D9-D3DD49BEDCE0}">
      <dsp:nvSpPr>
        <dsp:cNvPr id="0" name=""/>
        <dsp:cNvSpPr/>
      </dsp:nvSpPr>
      <dsp:spPr>
        <a:xfrm rot="5576564">
          <a:off x="3038539" y="2973927"/>
          <a:ext cx="24082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8237" y="0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9FBAE-F804-4CB0-A73A-073ED2BEFC07}">
      <dsp:nvSpPr>
        <dsp:cNvPr id="0" name=""/>
        <dsp:cNvSpPr/>
      </dsp:nvSpPr>
      <dsp:spPr>
        <a:xfrm>
          <a:off x="797780" y="4176458"/>
          <a:ext cx="6705112" cy="1186835"/>
        </a:xfrm>
        <a:prstGeom prst="roundRect">
          <a:avLst/>
        </a:prstGeom>
        <a:solidFill>
          <a:srgbClr val="FFFF99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быть ответственным за свои действия в соответствии с правовыми и нравственными нормами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855717" y="4234395"/>
        <a:ext cx="6589238" cy="1070961"/>
      </dsp:txXfrm>
    </dsp:sp>
    <dsp:sp modelId="{8367A1F6-4424-4BA4-A659-10CAA8BC050F}">
      <dsp:nvSpPr>
        <dsp:cNvPr id="0" name=""/>
        <dsp:cNvSpPr/>
      </dsp:nvSpPr>
      <dsp:spPr>
        <a:xfrm rot="8295707">
          <a:off x="2375100" y="2145838"/>
          <a:ext cx="11249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4907" y="0"/>
              </a:lnTo>
            </a:path>
          </a:pathLst>
        </a:custGeom>
        <a:noFill/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5B07C-76D2-4E31-904B-F5C4F6983D02}">
      <dsp:nvSpPr>
        <dsp:cNvPr id="0" name=""/>
        <dsp:cNvSpPr/>
      </dsp:nvSpPr>
      <dsp:spPr>
        <a:xfrm>
          <a:off x="-72013" y="2520279"/>
          <a:ext cx="4030767" cy="1025070"/>
        </a:xfrm>
        <a:prstGeom prst="roundRect">
          <a:avLst/>
        </a:prstGeom>
        <a:solidFill>
          <a:srgbClr val="FFFF99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утверждение принципа социальной справедливости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-21973" y="2570319"/>
        <a:ext cx="3930687" cy="924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1ECC6-9C53-4CD8-8F2D-DAF9AC3B21E4}">
      <dsp:nvSpPr>
        <dsp:cNvPr id="0" name=""/>
        <dsp:cNvSpPr/>
      </dsp:nvSpPr>
      <dsp:spPr>
        <a:xfrm>
          <a:off x="0" y="0"/>
          <a:ext cx="4876800" cy="4876800"/>
        </a:xfrm>
        <a:prstGeom prst="triangle">
          <a:avLst/>
        </a:prstGeom>
        <a:solidFill>
          <a:schemeClr val="accent6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57EF5-80ED-45A5-B919-B27CAE305384}">
      <dsp:nvSpPr>
        <dsp:cNvPr id="0" name=""/>
        <dsp:cNvSpPr/>
      </dsp:nvSpPr>
      <dsp:spPr>
        <a:xfrm>
          <a:off x="2458605" y="1180735"/>
          <a:ext cx="5616622" cy="1027673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содержательный </a:t>
          </a:r>
          <a:r>
            <a:rPr lang="ru-RU" sz="2100" kern="1200" dirty="0" smtClean="0"/>
            <a:t>(ценности, цели, мотивы)</a:t>
          </a:r>
          <a:endParaRPr lang="ru-RU" sz="2100" kern="1200" dirty="0"/>
        </a:p>
      </dsp:txBody>
      <dsp:txXfrm>
        <a:off x="2508772" y="1230902"/>
        <a:ext cx="5516288" cy="927339"/>
      </dsp:txXfrm>
    </dsp:sp>
    <dsp:sp modelId="{0F5AA7F5-A95E-427F-B250-92675DA36E86}">
      <dsp:nvSpPr>
        <dsp:cNvPr id="0" name=""/>
        <dsp:cNvSpPr/>
      </dsp:nvSpPr>
      <dsp:spPr>
        <a:xfrm>
          <a:off x="2422626" y="2332862"/>
          <a:ext cx="5637290" cy="1139434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институциональный</a:t>
          </a:r>
          <a:r>
            <a:rPr lang="ru-RU" sz="1900" kern="1200" dirty="0" smtClean="0"/>
            <a:t> (организационные структуры, нормативная база)</a:t>
          </a:r>
          <a:endParaRPr lang="ru-RU" sz="1900" kern="1200" dirty="0"/>
        </a:p>
      </dsp:txBody>
      <dsp:txXfrm>
        <a:off x="2478249" y="2388485"/>
        <a:ext cx="5526044" cy="1028188"/>
      </dsp:txXfrm>
    </dsp:sp>
    <dsp:sp modelId="{2FB3C829-4952-46DE-ADF6-593ECDBDD363}">
      <dsp:nvSpPr>
        <dsp:cNvPr id="0" name=""/>
        <dsp:cNvSpPr/>
      </dsp:nvSpPr>
      <dsp:spPr>
        <a:xfrm>
          <a:off x="2494615" y="3629000"/>
          <a:ext cx="5472581" cy="1026183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технологический </a:t>
          </a:r>
          <a:r>
            <a:rPr lang="ru-RU" sz="1900" kern="1200" dirty="0" smtClean="0"/>
            <a:t>(процедуры изменения сознания)</a:t>
          </a:r>
          <a:endParaRPr lang="ru-RU" sz="1900" kern="1200" dirty="0"/>
        </a:p>
      </dsp:txBody>
      <dsp:txXfrm>
        <a:off x="2544709" y="3679094"/>
        <a:ext cx="5372393" cy="9259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E1942-7BD0-43F8-9BFF-D81A6D6540EE}">
      <dsp:nvSpPr>
        <dsp:cNvPr id="0" name=""/>
        <dsp:cNvSpPr/>
      </dsp:nvSpPr>
      <dsp:spPr>
        <a:xfrm>
          <a:off x="0" y="34776"/>
          <a:ext cx="8352928" cy="381887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Утверждение идеи солидарности и на ее основе консолидация общества возможны лишь при условии радикальной трансформации диспозиций основных авторов регионального социального пространства.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186422" y="221198"/>
        <a:ext cx="7980084" cy="34460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92C80-62AF-4BA8-B05D-B845BC444B89}">
      <dsp:nvSpPr>
        <dsp:cNvPr id="0" name=""/>
        <dsp:cNvSpPr/>
      </dsp:nvSpPr>
      <dsp:spPr>
        <a:xfrm>
          <a:off x="1310639" y="0"/>
          <a:ext cx="4876800" cy="48768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6D4CB-45F1-4DD5-8429-1033F9190F1C}">
      <dsp:nvSpPr>
        <dsp:cNvPr id="0" name=""/>
        <dsp:cNvSpPr/>
      </dsp:nvSpPr>
      <dsp:spPr>
        <a:xfrm>
          <a:off x="3749039" y="490299"/>
          <a:ext cx="3169920" cy="11544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власть</a:t>
          </a:r>
          <a:endParaRPr lang="ru-RU" sz="4800" kern="1200" dirty="0"/>
        </a:p>
      </dsp:txBody>
      <dsp:txXfrm>
        <a:off x="3805394" y="546654"/>
        <a:ext cx="3057210" cy="1041720"/>
      </dsp:txXfrm>
    </dsp:sp>
    <dsp:sp modelId="{8316089B-196B-45FB-8890-0FBEC66B7BF2}">
      <dsp:nvSpPr>
        <dsp:cNvPr id="0" name=""/>
        <dsp:cNvSpPr/>
      </dsp:nvSpPr>
      <dsp:spPr>
        <a:xfrm>
          <a:off x="3749039" y="1789033"/>
          <a:ext cx="3169920" cy="11544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бизнес</a:t>
          </a:r>
          <a:endParaRPr lang="ru-RU" sz="4800" kern="1200" dirty="0"/>
        </a:p>
      </dsp:txBody>
      <dsp:txXfrm>
        <a:off x="3805394" y="1845388"/>
        <a:ext cx="3057210" cy="1041720"/>
      </dsp:txXfrm>
    </dsp:sp>
    <dsp:sp modelId="{398DAE25-C051-4859-9A25-BA45B512C8D8}">
      <dsp:nvSpPr>
        <dsp:cNvPr id="0" name=""/>
        <dsp:cNvSpPr/>
      </dsp:nvSpPr>
      <dsp:spPr>
        <a:xfrm>
          <a:off x="3749039" y="3087766"/>
          <a:ext cx="3169920" cy="11544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граждане </a:t>
          </a:r>
          <a:endParaRPr lang="ru-RU" sz="4800" kern="1200" dirty="0"/>
        </a:p>
      </dsp:txBody>
      <dsp:txXfrm>
        <a:off x="3805394" y="3144121"/>
        <a:ext cx="3057210" cy="10417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5F5E4-E194-4363-BF20-5868ABA01784}">
      <dsp:nvSpPr>
        <dsp:cNvPr id="0" name=""/>
        <dsp:cNvSpPr/>
      </dsp:nvSpPr>
      <dsp:spPr>
        <a:xfrm rot="10800000">
          <a:off x="1717351" y="391"/>
          <a:ext cx="5472684" cy="135557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77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Диспозиция власти – административно-дистрибьюторская</a:t>
          </a:r>
          <a:endParaRPr lang="ru-RU" sz="2800" kern="1200" dirty="0">
            <a:solidFill>
              <a:schemeClr val="bg1"/>
            </a:solidFill>
          </a:endParaRPr>
        </a:p>
      </dsp:txBody>
      <dsp:txXfrm rot="10800000">
        <a:off x="2056244" y="391"/>
        <a:ext cx="5133791" cy="1355573"/>
      </dsp:txXfrm>
    </dsp:sp>
    <dsp:sp modelId="{C05CFD9A-2712-4120-96C8-93F2EDA0653E}">
      <dsp:nvSpPr>
        <dsp:cNvPr id="0" name=""/>
        <dsp:cNvSpPr/>
      </dsp:nvSpPr>
      <dsp:spPr>
        <a:xfrm>
          <a:off x="1039564" y="391"/>
          <a:ext cx="1355573" cy="1355573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tint val="5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5B09B66-D83A-4B92-98D2-5E59A8393A15}">
      <dsp:nvSpPr>
        <dsp:cNvPr id="0" name=""/>
        <dsp:cNvSpPr/>
      </dsp:nvSpPr>
      <dsp:spPr>
        <a:xfrm rot="10800000">
          <a:off x="1717351" y="1760613"/>
          <a:ext cx="5472684" cy="1355573"/>
        </a:xfrm>
        <a:prstGeom prst="homePlat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70000"/>
                <a:satMod val="150000"/>
              </a:schemeClr>
            </a:gs>
            <a:gs pos="34000">
              <a:schemeClr val="accent5">
                <a:hueOff val="-4966938"/>
                <a:satOff val="19906"/>
                <a:lumOff val="4314"/>
                <a:alphaOff val="0"/>
                <a:shade val="70000"/>
                <a:satMod val="140000"/>
              </a:schemeClr>
            </a:gs>
            <a:gs pos="70000">
              <a:schemeClr val="accent5">
                <a:hueOff val="-4966938"/>
                <a:satOff val="19906"/>
                <a:lumOff val="4314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hueOff val="-4966938"/>
              <a:satOff val="19906"/>
              <a:lumOff val="4314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77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Диспозиция бизнеса –эгоистически-потребительская</a:t>
          </a:r>
          <a:endParaRPr lang="ru-RU" sz="2800" kern="1200" dirty="0">
            <a:solidFill>
              <a:schemeClr val="bg1"/>
            </a:solidFill>
          </a:endParaRPr>
        </a:p>
      </dsp:txBody>
      <dsp:txXfrm rot="10800000">
        <a:off x="2056244" y="1760613"/>
        <a:ext cx="5133791" cy="1355573"/>
      </dsp:txXfrm>
    </dsp:sp>
    <dsp:sp modelId="{74C61468-B6F8-48BC-86A6-19CEDC0D5916}">
      <dsp:nvSpPr>
        <dsp:cNvPr id="0" name=""/>
        <dsp:cNvSpPr/>
      </dsp:nvSpPr>
      <dsp:spPr>
        <a:xfrm>
          <a:off x="1039564" y="1760613"/>
          <a:ext cx="1355573" cy="1355573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tint val="50000"/>
              <a:hueOff val="-5341183"/>
              <a:satOff val="23809"/>
              <a:lumOff val="2104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47638C-DA3D-4A98-AA01-EDB779341E52}">
      <dsp:nvSpPr>
        <dsp:cNvPr id="0" name=""/>
        <dsp:cNvSpPr/>
      </dsp:nvSpPr>
      <dsp:spPr>
        <a:xfrm rot="10800000">
          <a:off x="1717351" y="3520835"/>
          <a:ext cx="5472684" cy="1355573"/>
        </a:xfrm>
        <a:prstGeom prst="homePlat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70000"/>
                <a:satMod val="150000"/>
              </a:schemeClr>
            </a:gs>
            <a:gs pos="34000">
              <a:schemeClr val="accent5">
                <a:hueOff val="-9933876"/>
                <a:satOff val="39811"/>
                <a:lumOff val="8628"/>
                <a:alphaOff val="0"/>
                <a:shade val="70000"/>
                <a:satMod val="140000"/>
              </a:schemeClr>
            </a:gs>
            <a:gs pos="70000">
              <a:schemeClr val="accent5">
                <a:hueOff val="-9933876"/>
                <a:satOff val="39811"/>
                <a:lumOff val="862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hueOff val="-9933876"/>
              <a:satOff val="39811"/>
              <a:lumOff val="8628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770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Диспозиция населения – пассивно-паразитическая</a:t>
          </a:r>
          <a:endParaRPr lang="ru-RU" sz="2800" kern="1200" dirty="0">
            <a:solidFill>
              <a:schemeClr val="bg1"/>
            </a:solidFill>
          </a:endParaRPr>
        </a:p>
      </dsp:txBody>
      <dsp:txXfrm rot="10800000">
        <a:off x="2056244" y="3520835"/>
        <a:ext cx="5133791" cy="1355573"/>
      </dsp:txXfrm>
    </dsp:sp>
    <dsp:sp modelId="{39BA68FF-1FD7-4155-A162-674188AFE2D9}">
      <dsp:nvSpPr>
        <dsp:cNvPr id="0" name=""/>
        <dsp:cNvSpPr/>
      </dsp:nvSpPr>
      <dsp:spPr>
        <a:xfrm>
          <a:off x="1039564" y="3520835"/>
          <a:ext cx="1355573" cy="1355573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tint val="50000"/>
              <a:hueOff val="-10682366"/>
              <a:satOff val="47617"/>
              <a:lumOff val="4207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63ABCC-6FC5-40AF-87D5-379596A58BB4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34F881-BC82-410B-9068-C1582D31A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05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3AAB-FA04-4986-A4D9-642533443944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CC4A-62D1-433C-8F65-6678D3680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DFB93-D50D-4B57-8994-835F10A7DC1D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3E35B-5F14-4EF6-8FED-E2931398C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4DA4-1A79-4253-AB83-31CEE3357BC6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C170-DEB3-4520-AAA8-0AD0F346B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2534-7EE4-4004-BE8D-12CB265976CA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402FD-6B3F-4391-97AE-A588C0A4F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FF8F-BC0D-476D-B85A-D6A9FA7A1E86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25FB-7F64-460B-AB06-EF0D11BDD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19855-EB7C-4668-93BC-248678274156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19AA-B146-4DB4-BE7A-523560745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9503-121C-4270-9AED-D8EF9A65398D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02700-ADB4-46FC-8452-8627C12F2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D9AD5-9A84-4582-B95C-0CBD0B518A5A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BCB1-8464-49A2-98E3-94A8D8BE4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67D6-A68D-4050-AC51-FD542DCE36D3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261AD-1FE3-442A-9DC4-6518206F1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C744-56B4-4F14-8951-6292CD02C99D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5411-435D-46DA-8A57-E39FCB155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7B40-DCDE-4326-AFC0-A9AD5EE86EC1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C9F3-1D25-467D-B60F-3910A79A8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5734EC-81AD-46E3-AB5B-B494930B5896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6C87FA-FD6A-4ACF-8A36-8557021F1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79" r:id="rId9"/>
    <p:sldLayoutId id="2147483678" r:id="rId10"/>
    <p:sldLayoutId id="2147483677" r:id="rId11"/>
  </p:sldLayoutIdLst>
  <p:transition spd="slow">
    <p:cover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b="1" cap="none" dirty="0" smtClean="0"/>
              <a:t>КОНСОЛИДАЦИОННЫЙ ПОТЕНЦИАЛ ГОРОДСКОГО СООБЩЕСТВА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3500438"/>
            <a:ext cx="6767512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rgbClr val="404040"/>
                </a:solidFill>
              </a:rPr>
              <a:t>доктор философских наук, профессор,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rgbClr val="404040"/>
                </a:solidFill>
              </a:rPr>
              <a:t>зав. кафедрой социальных технологий НИУ «</a:t>
            </a:r>
            <a:r>
              <a:rPr lang="ru-RU" sz="2000" dirty="0" err="1" smtClean="0">
                <a:solidFill>
                  <a:srgbClr val="404040"/>
                </a:solidFill>
              </a:rPr>
              <a:t>БелГУ</a:t>
            </a:r>
            <a:r>
              <a:rPr lang="ru-RU" sz="2000" dirty="0" smtClean="0">
                <a:solidFill>
                  <a:srgbClr val="404040"/>
                </a:solidFill>
              </a:rPr>
              <a:t>» </a:t>
            </a:r>
          </a:p>
          <a:p>
            <a:pPr>
              <a:lnSpc>
                <a:spcPct val="90000"/>
              </a:lnSpc>
            </a:pPr>
            <a:r>
              <a:rPr lang="ru-RU" sz="2000" dirty="0" err="1" smtClean="0">
                <a:solidFill>
                  <a:srgbClr val="404040"/>
                </a:solidFill>
              </a:rPr>
              <a:t>Бабинцев</a:t>
            </a:r>
            <a:r>
              <a:rPr lang="ru-RU" sz="2000" dirty="0" smtClean="0">
                <a:solidFill>
                  <a:srgbClr val="404040"/>
                </a:solidFill>
              </a:rPr>
              <a:t> Валентин Павлович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935538"/>
            <a:ext cx="20447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38" y="4813300"/>
            <a:ext cx="248126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713" y="5799138"/>
            <a:ext cx="1944687" cy="538162"/>
          </a:xfrm>
          <a:prstGeom prst="rect">
            <a:avLst/>
          </a:prstGeom>
          <a:solidFill>
            <a:srgbClr val="72A376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+mn-cs"/>
              </a:rPr>
              <a:t>Кафедра социальных технологий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/>
              <a:t>Уровень удовлетворенности «горизонтальными» и «вертикальными» отношениями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107733"/>
              </p:ext>
            </p:extLst>
          </p:nvPr>
        </p:nvGraphicFramePr>
        <p:xfrm>
          <a:off x="508000" y="1651000"/>
          <a:ext cx="81280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Удовлетворенность местной властью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591017"/>
              </p:ext>
            </p:extLst>
          </p:nvPr>
        </p:nvGraphicFramePr>
        <p:xfrm>
          <a:off x="1115616" y="1484784"/>
          <a:ext cx="6566766" cy="4479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7044"/>
                <a:gridCol w="391726"/>
                <a:gridCol w="687654"/>
                <a:gridCol w="504056"/>
                <a:gridCol w="720080"/>
                <a:gridCol w="648072"/>
                <a:gridCol w="878134"/>
              </a:tblGrid>
              <a:tr h="16993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Удовлетворены ли Вы деятельностью:</a:t>
                      </a:r>
                      <a:endParaRPr lang="ru-RU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28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Затрудняюсь ответить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ответили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</a:tr>
              <a:tr h="6077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Органов местного самоуправления Вашего городского округа (района)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</a:tr>
              <a:tr h="1053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33.60%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24.40%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41.80%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0.20%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100.00%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</a:tr>
              <a:tr h="6077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Органов местного самоуправления Вашего городского (сельского) поселения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</a:tr>
              <a:tr h="1053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34.80%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23.70%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41.10%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0.40%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100.00%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5" marR="3015" marT="3015" marB="301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15996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096211"/>
              </p:ext>
            </p:extLst>
          </p:nvPr>
        </p:nvGraphicFramePr>
        <p:xfrm>
          <a:off x="395536" y="548680"/>
          <a:ext cx="835292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508500"/>
            <a:ext cx="26955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</a:t>
            </a:r>
            <a:r>
              <a:rPr lang="ru-RU" dirty="0" err="1" smtClean="0"/>
              <a:t>акторы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игроки</a:t>
            </a:r>
            <a:r>
              <a:rPr lang="ru-RU" dirty="0"/>
              <a:t>) </a:t>
            </a:r>
            <a:r>
              <a:rPr lang="ru-RU" dirty="0" smtClean="0"/>
              <a:t>городского сообщества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2280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237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>
            <a:normAutofit fontScale="90000"/>
          </a:bodyPr>
          <a:lstStyle/>
          <a:p>
            <a:r>
              <a:rPr lang="ru-RU" dirty="0"/>
              <a:t>Диспозиции </a:t>
            </a:r>
            <a:r>
              <a:rPr lang="ru-RU" dirty="0" err="1" smtClean="0"/>
              <a:t>акторов</a:t>
            </a:r>
            <a:r>
              <a:rPr lang="ru-RU" dirty="0" smtClean="0"/>
              <a:t> регионального сообщества по </a:t>
            </a:r>
            <a:r>
              <a:rPr lang="ru-RU" dirty="0"/>
              <a:t>отношению друг к другу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74127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05402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Диспозиции солидарности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1591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847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629512"/>
              </p:ext>
            </p:extLst>
          </p:nvPr>
        </p:nvGraphicFramePr>
        <p:xfrm>
          <a:off x="457200" y="836712"/>
          <a:ext cx="82296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9464" r="12806" b="24956"/>
          <a:stretch/>
        </p:blipFill>
        <p:spPr bwMode="auto">
          <a:xfrm>
            <a:off x="3347864" y="4583581"/>
            <a:ext cx="2808293" cy="216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089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власти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17856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363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ru-RU" dirty="0" smtClean="0"/>
              <a:t>бизнеса: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04757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99707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населения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6116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781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400" smtClean="0"/>
              <a:t>Социальная дизъюнкция</a:t>
            </a:r>
            <a:r>
              <a:rPr lang="ru-RU" smtClean="0"/>
              <a:t> 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504825"/>
            <a:ext cx="10604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906227"/>
              </p:ext>
            </p:extLst>
          </p:nvPr>
        </p:nvGraphicFramePr>
        <p:xfrm>
          <a:off x="444500" y="1554163"/>
          <a:ext cx="844798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990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Показатели дизъюнкции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541404"/>
              </p:ext>
            </p:extLst>
          </p:nvPr>
        </p:nvGraphicFramePr>
        <p:xfrm>
          <a:off x="457200" y="1340768"/>
          <a:ext cx="8291264" cy="513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/>
              <a:t>К</a:t>
            </a:r>
            <a:r>
              <a:rPr lang="ru-RU" dirty="0" smtClean="0"/>
              <a:t>онсолидация городского сообщества</a:t>
            </a:r>
            <a:r>
              <a:rPr lang="ru-RU" dirty="0"/>
              <a:t>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457422"/>
              </p:ext>
            </p:extLst>
          </p:nvPr>
        </p:nvGraphicFramePr>
        <p:xfrm>
          <a:off x="457200" y="1340768"/>
          <a:ext cx="8291264" cy="513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7773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Предпосылки консолидации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52589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44618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803976"/>
              </p:ext>
            </p:extLst>
          </p:nvPr>
        </p:nvGraphicFramePr>
        <p:xfrm>
          <a:off x="395536" y="548680"/>
          <a:ext cx="866164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3190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Параметры оценки консолидационного потенциала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77758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2564656"/>
            <a:ext cx="8568952" cy="17912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036496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Данные мониторинга «Оценка реализации Стратегии формирования регионального солидарного общества»</a:t>
            </a:r>
            <a:br>
              <a:rPr lang="ru-RU" dirty="0"/>
            </a:br>
            <a:r>
              <a:rPr lang="ru-RU" dirty="0"/>
              <a:t>(2015 год)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75" y="4509120"/>
            <a:ext cx="4393009" cy="2223056"/>
          </a:xfrm>
        </p:spPr>
      </p:pic>
      <p:sp>
        <p:nvSpPr>
          <p:cNvPr id="7" name="Прямоугольник 6"/>
          <p:cNvSpPr/>
          <p:nvPr/>
        </p:nvSpPr>
        <p:spPr>
          <a:xfrm>
            <a:off x="-180528" y="2564904"/>
            <a:ext cx="914501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повседневном общении постоянно  наблюдают проявления несправедливости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41,4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%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респондентов.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1928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Проявление несправедливости</a:t>
            </a:r>
            <a:endParaRPr lang="ru-RU" sz="3600" dirty="0"/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0940"/>
              </p:ext>
            </p:extLst>
          </p:nvPr>
        </p:nvGraphicFramePr>
        <p:xfrm>
          <a:off x="508000" y="1412776"/>
          <a:ext cx="8384480" cy="501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23376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772</TotalTime>
  <Words>520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Ясность</vt:lpstr>
      <vt:lpstr>КОНСОЛИДАЦИОННЫЙ ПОТЕНЦИАЛ ГОРОДСКОГО СООБЩЕСТВА</vt:lpstr>
      <vt:lpstr>Социальная дизъюнкция </vt:lpstr>
      <vt:lpstr>Показатели дизъюнкции</vt:lpstr>
      <vt:lpstr>Консолидация городского сообщества:</vt:lpstr>
      <vt:lpstr>Предпосылки консолидации</vt:lpstr>
      <vt:lpstr>Презентация PowerPoint</vt:lpstr>
      <vt:lpstr>Параметры оценки консолидационного потенциала</vt:lpstr>
      <vt:lpstr>Данные мониторинга «Оценка реализации Стратегии формирования регионального солидарного общества» (2015 год) </vt:lpstr>
      <vt:lpstr>Проявление несправедливости</vt:lpstr>
      <vt:lpstr>Уровень удовлетворенности «горизонтальными» и «вертикальными» отношениями</vt:lpstr>
      <vt:lpstr>Удовлетворенность местной властью</vt:lpstr>
      <vt:lpstr>Презентация PowerPoint</vt:lpstr>
      <vt:lpstr>Основные акторы (игроки) городского сообщества</vt:lpstr>
      <vt:lpstr>Диспозиции акторов регионального сообщества по отношению друг к другу</vt:lpstr>
      <vt:lpstr>Диспозиции солидарности </vt:lpstr>
      <vt:lpstr>Презентация PowerPoint</vt:lpstr>
      <vt:lpstr>Для власти:</vt:lpstr>
      <vt:lpstr>Для бизнеса:</vt:lpstr>
      <vt:lpstr>Для населения:</vt:lpstr>
      <vt:lpstr>Благодарим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механизме реализации Стратегии формирования регионального солидарного общества</dc:title>
  <dc:creator>zhanna</dc:creator>
  <cp:lastModifiedBy>XP GAME 2010</cp:lastModifiedBy>
  <cp:revision>61</cp:revision>
  <cp:lastPrinted>2014-12-19T07:58:51Z</cp:lastPrinted>
  <dcterms:created xsi:type="dcterms:W3CDTF">2014-10-29T16:10:08Z</dcterms:created>
  <dcterms:modified xsi:type="dcterms:W3CDTF">2016-06-16T05:31:54Z</dcterms:modified>
</cp:coreProperties>
</file>